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52" r:id="rId2"/>
    <p:sldId id="450" r:id="rId3"/>
    <p:sldId id="396" r:id="rId4"/>
    <p:sldId id="398" r:id="rId5"/>
    <p:sldId id="403" r:id="rId6"/>
    <p:sldId id="454" r:id="rId7"/>
    <p:sldId id="463" r:id="rId8"/>
    <p:sldId id="464" r:id="rId9"/>
    <p:sldId id="455" r:id="rId10"/>
    <p:sldId id="400" r:id="rId11"/>
    <p:sldId id="451" r:id="rId12"/>
    <p:sldId id="457" r:id="rId13"/>
    <p:sldId id="458" r:id="rId14"/>
    <p:sldId id="459" r:id="rId15"/>
    <p:sldId id="460" r:id="rId16"/>
    <p:sldId id="461" r:id="rId17"/>
    <p:sldId id="462" r:id="rId18"/>
    <p:sldId id="456" r:id="rId19"/>
    <p:sldId id="41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B948E6"/>
    <a:srgbClr val="F1E2CF"/>
    <a:srgbClr val="FE0839"/>
    <a:srgbClr val="FF899F"/>
    <a:srgbClr val="052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0989" autoAdjust="0"/>
  </p:normalViewPr>
  <p:slideViewPr>
    <p:cSldViewPr snapToGrid="0" showGuides="1">
      <p:cViewPr>
        <p:scale>
          <a:sx n="112" d="100"/>
          <a:sy n="112" d="100"/>
        </p:scale>
        <p:origin x="-528" y="-54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4DBDF-87F7-4682-A856-8D70A298096C}" type="datetimeFigureOut">
              <a:rPr kumimoji="1" lang="ja-JP" altLang="en-US" smtClean="0"/>
              <a:t>2020/6/26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E38DE-1ADD-4953-804B-183E741E81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37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297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2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2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297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297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178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2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22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2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22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2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46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alphaModFix amt="7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44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86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BC3865F-86BE-4E1C-ACA5-CFE2D71F80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67" y="237942"/>
            <a:ext cx="533695" cy="5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4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hyperlink" Target="https://www.zenodds.com/" TargetMode="External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0" Type="http://schemas.openxmlformats.org/officeDocument/2006/relationships/hyperlink" Target="https://www.zenodds.com/" TargetMode="Externa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0" Type="http://schemas.openxmlformats.org/officeDocument/2006/relationships/image" Target="../media/image17.png"/><Relationship Id="rId9" Type="http://schemas.openxmlformats.org/officeDocument/2006/relationships/hyperlink" Target="https://sports.news.naver.com/kbaseball/index.nhn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8.png"/><Relationship Id="rId10" Type="http://schemas.openxmlformats.org/officeDocument/2006/relationships/hyperlink" Target="https://www.naver.com/" TargetMode="External"/><Relationship Id="rId9" Type="http://schemas.openxmlformats.org/officeDocument/2006/relationships/hyperlink" Target="http://www.statiz.co.kr/main.php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0" Type="http://schemas.openxmlformats.org/officeDocument/2006/relationships/image" Target="../media/image21.png"/><Relationship Id="rId9" Type="http://schemas.openxmlformats.org/officeDocument/2006/relationships/hyperlink" Target="http://www.statiz.co.kr/main.php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9" Type="http://schemas.openxmlformats.org/officeDocument/2006/relationships/hyperlink" Target="https://www.koreabaseball.com/Default.aspx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1ED82D2-EBC5-45D8-8ACD-6469865B1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t="247" r="-299" b="43503"/>
          <a:stretch/>
        </p:blipFill>
        <p:spPr>
          <a:xfrm>
            <a:off x="0" y="-6017"/>
            <a:ext cx="12202697" cy="68640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0EDCB74-5C31-4A89-A96E-76FF997E8B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9000">
                <a:schemeClr val="accent1">
                  <a:lumMod val="60000"/>
                  <a:lumOff val="40000"/>
                  <a:alpha val="70000"/>
                </a:schemeClr>
              </a:gs>
              <a:gs pos="100000">
                <a:srgbClr val="FFA27F">
                  <a:alpha val="90000"/>
                </a:srgbClr>
              </a:gs>
              <a:gs pos="3723">
                <a:schemeClr val="accent1">
                  <a:alpha val="90000"/>
                </a:schemeClr>
              </a:gs>
              <a:gs pos="71000">
                <a:schemeClr val="accent3">
                  <a:lumMod val="90000"/>
                  <a:alpha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A8C415-EA15-43B8-8567-02CF362243E6}"/>
              </a:ext>
            </a:extLst>
          </p:cNvPr>
          <p:cNvSpPr txBox="1"/>
          <p:nvPr/>
        </p:nvSpPr>
        <p:spPr>
          <a:xfrm>
            <a:off x="4120495" y="5016548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99</a:t>
            </a:r>
            <a:r>
              <a:rPr lang="ko-KR" altLang="en-US" sz="4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스</a:t>
            </a:r>
            <a:endParaRPr lang="en-US" altLang="ko-KR" sz="48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48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구로구기러기</a:t>
            </a:r>
            <a:endParaRPr lang="ko-KR" altLang="en-US" sz="48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1266" name="Picture 2" descr="큰기러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65" y="326492"/>
            <a:ext cx="7053844" cy="469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5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주요기능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PART</a:t>
            </a:r>
            <a:r>
              <a:rPr lang="ja-JP" altLang="en-US" dirty="0"/>
              <a:t> </a:t>
            </a:r>
            <a:r>
              <a:rPr lang="en-US" altLang="ja-JP" dirty="0" smtClean="0"/>
              <a:t>4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86" y="1611062"/>
            <a:ext cx="11520051" cy="466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자유형 5"/>
          <p:cNvSpPr/>
          <p:nvPr/>
        </p:nvSpPr>
        <p:spPr>
          <a:xfrm>
            <a:off x="1957613" y="3032910"/>
            <a:ext cx="2372571" cy="2706986"/>
          </a:xfrm>
          <a:custGeom>
            <a:avLst/>
            <a:gdLst>
              <a:gd name="connsiteX0" fmla="*/ 977775 w 2372571"/>
              <a:gd name="connsiteY0" fmla="*/ 190123 h 2706986"/>
              <a:gd name="connsiteX1" fmla="*/ 977775 w 2372571"/>
              <a:gd name="connsiteY1" fmla="*/ 190123 h 2706986"/>
              <a:gd name="connsiteX2" fmla="*/ 860080 w 2372571"/>
              <a:gd name="connsiteY2" fmla="*/ 208230 h 2706986"/>
              <a:gd name="connsiteX3" fmla="*/ 769545 w 2372571"/>
              <a:gd name="connsiteY3" fmla="*/ 235390 h 2706986"/>
              <a:gd name="connsiteX4" fmla="*/ 706171 w 2372571"/>
              <a:gd name="connsiteY4" fmla="*/ 244443 h 2706986"/>
              <a:gd name="connsiteX5" fmla="*/ 651850 w 2372571"/>
              <a:gd name="connsiteY5" fmla="*/ 253497 h 2706986"/>
              <a:gd name="connsiteX6" fmla="*/ 606583 w 2372571"/>
              <a:gd name="connsiteY6" fmla="*/ 280657 h 2706986"/>
              <a:gd name="connsiteX7" fmla="*/ 543208 w 2372571"/>
              <a:gd name="connsiteY7" fmla="*/ 298764 h 2706986"/>
              <a:gd name="connsiteX8" fmla="*/ 516048 w 2372571"/>
              <a:gd name="connsiteY8" fmla="*/ 307818 h 2706986"/>
              <a:gd name="connsiteX9" fmla="*/ 488888 w 2372571"/>
              <a:gd name="connsiteY9" fmla="*/ 325925 h 2706986"/>
              <a:gd name="connsiteX10" fmla="*/ 452674 w 2372571"/>
              <a:gd name="connsiteY10" fmla="*/ 353085 h 2706986"/>
              <a:gd name="connsiteX11" fmla="*/ 416460 w 2372571"/>
              <a:gd name="connsiteY11" fmla="*/ 362139 h 2706986"/>
              <a:gd name="connsiteX12" fmla="*/ 380246 w 2372571"/>
              <a:gd name="connsiteY12" fmla="*/ 389299 h 2706986"/>
              <a:gd name="connsiteX13" fmla="*/ 307818 w 2372571"/>
              <a:gd name="connsiteY13" fmla="*/ 461727 h 2706986"/>
              <a:gd name="connsiteX14" fmla="*/ 289711 w 2372571"/>
              <a:gd name="connsiteY14" fmla="*/ 516047 h 2706986"/>
              <a:gd name="connsiteX15" fmla="*/ 244444 w 2372571"/>
              <a:gd name="connsiteY15" fmla="*/ 588475 h 2706986"/>
              <a:gd name="connsiteX16" fmla="*/ 226337 w 2372571"/>
              <a:gd name="connsiteY16" fmla="*/ 679010 h 2706986"/>
              <a:gd name="connsiteX17" fmla="*/ 208230 w 2372571"/>
              <a:gd name="connsiteY17" fmla="*/ 706170 h 2706986"/>
              <a:gd name="connsiteX18" fmla="*/ 190123 w 2372571"/>
              <a:gd name="connsiteY18" fmla="*/ 778598 h 2706986"/>
              <a:gd name="connsiteX19" fmla="*/ 172016 w 2372571"/>
              <a:gd name="connsiteY19" fmla="*/ 805758 h 2706986"/>
              <a:gd name="connsiteX20" fmla="*/ 162963 w 2372571"/>
              <a:gd name="connsiteY20" fmla="*/ 841972 h 2706986"/>
              <a:gd name="connsiteX21" fmla="*/ 144856 w 2372571"/>
              <a:gd name="connsiteY21" fmla="*/ 896293 h 2706986"/>
              <a:gd name="connsiteX22" fmla="*/ 126749 w 2372571"/>
              <a:gd name="connsiteY22" fmla="*/ 995881 h 2706986"/>
              <a:gd name="connsiteX23" fmla="*/ 108642 w 2372571"/>
              <a:gd name="connsiteY23" fmla="*/ 1050202 h 2706986"/>
              <a:gd name="connsiteX24" fmla="*/ 90535 w 2372571"/>
              <a:gd name="connsiteY24" fmla="*/ 1077362 h 2706986"/>
              <a:gd name="connsiteX25" fmla="*/ 81482 w 2372571"/>
              <a:gd name="connsiteY25" fmla="*/ 1122630 h 2706986"/>
              <a:gd name="connsiteX26" fmla="*/ 63375 w 2372571"/>
              <a:gd name="connsiteY26" fmla="*/ 1149790 h 2706986"/>
              <a:gd name="connsiteX27" fmla="*/ 54321 w 2372571"/>
              <a:gd name="connsiteY27" fmla="*/ 1213164 h 2706986"/>
              <a:gd name="connsiteX28" fmla="*/ 27161 w 2372571"/>
              <a:gd name="connsiteY28" fmla="*/ 1321806 h 2706986"/>
              <a:gd name="connsiteX29" fmla="*/ 0 w 2372571"/>
              <a:gd name="connsiteY29" fmla="*/ 1548142 h 2706986"/>
              <a:gd name="connsiteX30" fmla="*/ 27161 w 2372571"/>
              <a:gd name="connsiteY30" fmla="*/ 1901228 h 2706986"/>
              <a:gd name="connsiteX31" fmla="*/ 45268 w 2372571"/>
              <a:gd name="connsiteY31" fmla="*/ 1955548 h 2706986"/>
              <a:gd name="connsiteX32" fmla="*/ 126749 w 2372571"/>
              <a:gd name="connsiteY32" fmla="*/ 2091350 h 2706986"/>
              <a:gd name="connsiteX33" fmla="*/ 162963 w 2372571"/>
              <a:gd name="connsiteY33" fmla="*/ 2136618 h 2706986"/>
              <a:gd name="connsiteX34" fmla="*/ 208230 w 2372571"/>
              <a:gd name="connsiteY34" fmla="*/ 2199992 h 2706986"/>
              <a:gd name="connsiteX35" fmla="*/ 316872 w 2372571"/>
              <a:gd name="connsiteY35" fmla="*/ 2299580 h 2706986"/>
              <a:gd name="connsiteX36" fmla="*/ 344032 w 2372571"/>
              <a:gd name="connsiteY36" fmla="*/ 2326740 h 2706986"/>
              <a:gd name="connsiteX37" fmla="*/ 434567 w 2372571"/>
              <a:gd name="connsiteY37" fmla="*/ 2381061 h 2706986"/>
              <a:gd name="connsiteX38" fmla="*/ 488888 w 2372571"/>
              <a:gd name="connsiteY38" fmla="*/ 2426329 h 2706986"/>
              <a:gd name="connsiteX39" fmla="*/ 552262 w 2372571"/>
              <a:gd name="connsiteY39" fmla="*/ 2471596 h 2706986"/>
              <a:gd name="connsiteX40" fmla="*/ 597529 w 2372571"/>
              <a:gd name="connsiteY40" fmla="*/ 2489703 h 2706986"/>
              <a:gd name="connsiteX41" fmla="*/ 651850 w 2372571"/>
              <a:gd name="connsiteY41" fmla="*/ 2525917 h 2706986"/>
              <a:gd name="connsiteX42" fmla="*/ 697117 w 2372571"/>
              <a:gd name="connsiteY42" fmla="*/ 2553077 h 2706986"/>
              <a:gd name="connsiteX43" fmla="*/ 751438 w 2372571"/>
              <a:gd name="connsiteY43" fmla="*/ 2589291 h 2706986"/>
              <a:gd name="connsiteX44" fmla="*/ 778599 w 2372571"/>
              <a:gd name="connsiteY44" fmla="*/ 2598344 h 2706986"/>
              <a:gd name="connsiteX45" fmla="*/ 832919 w 2372571"/>
              <a:gd name="connsiteY45" fmla="*/ 2625505 h 2706986"/>
              <a:gd name="connsiteX46" fmla="*/ 896294 w 2372571"/>
              <a:gd name="connsiteY46" fmla="*/ 2634558 h 2706986"/>
              <a:gd name="connsiteX47" fmla="*/ 977775 w 2372571"/>
              <a:gd name="connsiteY47" fmla="*/ 2670772 h 2706986"/>
              <a:gd name="connsiteX48" fmla="*/ 1068309 w 2372571"/>
              <a:gd name="connsiteY48" fmla="*/ 2688879 h 2706986"/>
              <a:gd name="connsiteX49" fmla="*/ 1104523 w 2372571"/>
              <a:gd name="connsiteY49" fmla="*/ 2697933 h 2706986"/>
              <a:gd name="connsiteX50" fmla="*/ 1358020 w 2372571"/>
              <a:gd name="connsiteY50" fmla="*/ 2706986 h 2706986"/>
              <a:gd name="connsiteX51" fmla="*/ 1647731 w 2372571"/>
              <a:gd name="connsiteY51" fmla="*/ 2688879 h 2706986"/>
              <a:gd name="connsiteX52" fmla="*/ 1702052 w 2372571"/>
              <a:gd name="connsiteY52" fmla="*/ 2652665 h 2706986"/>
              <a:gd name="connsiteX53" fmla="*/ 1792587 w 2372571"/>
              <a:gd name="connsiteY53" fmla="*/ 2598344 h 2706986"/>
              <a:gd name="connsiteX54" fmla="*/ 1810694 w 2372571"/>
              <a:gd name="connsiteY54" fmla="*/ 2571184 h 2706986"/>
              <a:gd name="connsiteX55" fmla="*/ 1837854 w 2372571"/>
              <a:gd name="connsiteY55" fmla="*/ 2553077 h 2706986"/>
              <a:gd name="connsiteX56" fmla="*/ 1901228 w 2372571"/>
              <a:gd name="connsiteY56" fmla="*/ 2480649 h 2706986"/>
              <a:gd name="connsiteX57" fmla="*/ 1928389 w 2372571"/>
              <a:gd name="connsiteY57" fmla="*/ 2435382 h 2706986"/>
              <a:gd name="connsiteX58" fmla="*/ 2055137 w 2372571"/>
              <a:gd name="connsiteY58" fmla="*/ 2299580 h 2706986"/>
              <a:gd name="connsiteX59" fmla="*/ 2163779 w 2372571"/>
              <a:gd name="connsiteY59" fmla="*/ 2199992 h 2706986"/>
              <a:gd name="connsiteX60" fmla="*/ 2218100 w 2372571"/>
              <a:gd name="connsiteY60" fmla="*/ 2127564 h 2706986"/>
              <a:gd name="connsiteX61" fmla="*/ 2236206 w 2372571"/>
              <a:gd name="connsiteY61" fmla="*/ 2046083 h 2706986"/>
              <a:gd name="connsiteX62" fmla="*/ 2254313 w 2372571"/>
              <a:gd name="connsiteY62" fmla="*/ 1991762 h 2706986"/>
              <a:gd name="connsiteX63" fmla="*/ 2272420 w 2372571"/>
              <a:gd name="connsiteY63" fmla="*/ 1874067 h 2706986"/>
              <a:gd name="connsiteX64" fmla="*/ 2290527 w 2372571"/>
              <a:gd name="connsiteY64" fmla="*/ 1828800 h 2706986"/>
              <a:gd name="connsiteX65" fmla="*/ 2326741 w 2372571"/>
              <a:gd name="connsiteY65" fmla="*/ 1702051 h 2706986"/>
              <a:gd name="connsiteX66" fmla="*/ 2362955 w 2372571"/>
              <a:gd name="connsiteY66" fmla="*/ 1548142 h 2706986"/>
              <a:gd name="connsiteX67" fmla="*/ 2344848 w 2372571"/>
              <a:gd name="connsiteY67" fmla="*/ 1131683 h 2706986"/>
              <a:gd name="connsiteX68" fmla="*/ 2272420 w 2372571"/>
              <a:gd name="connsiteY68" fmla="*/ 968721 h 2706986"/>
              <a:gd name="connsiteX69" fmla="*/ 2082298 w 2372571"/>
              <a:gd name="connsiteY69" fmla="*/ 679010 h 2706986"/>
              <a:gd name="connsiteX70" fmla="*/ 2037030 w 2372571"/>
              <a:gd name="connsiteY70" fmla="*/ 606582 h 2706986"/>
              <a:gd name="connsiteX71" fmla="*/ 1901228 w 2372571"/>
              <a:gd name="connsiteY71" fmla="*/ 461727 h 2706986"/>
              <a:gd name="connsiteX72" fmla="*/ 1855961 w 2372571"/>
              <a:gd name="connsiteY72" fmla="*/ 398352 h 2706986"/>
              <a:gd name="connsiteX73" fmla="*/ 1720159 w 2372571"/>
              <a:gd name="connsiteY73" fmla="*/ 289711 h 2706986"/>
              <a:gd name="connsiteX74" fmla="*/ 1656785 w 2372571"/>
              <a:gd name="connsiteY74" fmla="*/ 235390 h 2706986"/>
              <a:gd name="connsiteX75" fmla="*/ 1493822 w 2372571"/>
              <a:gd name="connsiteY75" fmla="*/ 144855 h 2706986"/>
              <a:gd name="connsiteX76" fmla="*/ 1421395 w 2372571"/>
              <a:gd name="connsiteY76" fmla="*/ 99588 h 2706986"/>
              <a:gd name="connsiteX77" fmla="*/ 1321806 w 2372571"/>
              <a:gd name="connsiteY77" fmla="*/ 54321 h 2706986"/>
              <a:gd name="connsiteX78" fmla="*/ 1258432 w 2372571"/>
              <a:gd name="connsiteY78" fmla="*/ 18107 h 2706986"/>
              <a:gd name="connsiteX79" fmla="*/ 1176951 w 2372571"/>
              <a:gd name="connsiteY79" fmla="*/ 0 h 2706986"/>
              <a:gd name="connsiteX80" fmla="*/ 1023042 w 2372571"/>
              <a:gd name="connsiteY80" fmla="*/ 9053 h 2706986"/>
              <a:gd name="connsiteX81" fmla="*/ 968721 w 2372571"/>
              <a:gd name="connsiteY81" fmla="*/ 36214 h 2706986"/>
              <a:gd name="connsiteX82" fmla="*/ 914400 w 2372571"/>
              <a:gd name="connsiteY82" fmla="*/ 54321 h 2706986"/>
              <a:gd name="connsiteX83" fmla="*/ 851026 w 2372571"/>
              <a:gd name="connsiteY83" fmla="*/ 90535 h 2706986"/>
              <a:gd name="connsiteX84" fmla="*/ 805759 w 2372571"/>
              <a:gd name="connsiteY84" fmla="*/ 162962 h 2706986"/>
              <a:gd name="connsiteX85" fmla="*/ 769545 w 2372571"/>
              <a:gd name="connsiteY85" fmla="*/ 199176 h 2706986"/>
              <a:gd name="connsiteX86" fmla="*/ 733331 w 2372571"/>
              <a:gd name="connsiteY86" fmla="*/ 353085 h 270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372571" h="2706986">
                <a:moveTo>
                  <a:pt x="977775" y="190123"/>
                </a:moveTo>
                <a:lnTo>
                  <a:pt x="977775" y="190123"/>
                </a:lnTo>
                <a:cubicBezTo>
                  <a:pt x="938543" y="196159"/>
                  <a:pt x="898922" y="200053"/>
                  <a:pt x="860080" y="208230"/>
                </a:cubicBezTo>
                <a:cubicBezTo>
                  <a:pt x="710490" y="239723"/>
                  <a:pt x="878688" y="215547"/>
                  <a:pt x="769545" y="235390"/>
                </a:cubicBezTo>
                <a:cubicBezTo>
                  <a:pt x="748550" y="239207"/>
                  <a:pt x="727262" y="241198"/>
                  <a:pt x="706171" y="244443"/>
                </a:cubicBezTo>
                <a:cubicBezTo>
                  <a:pt x="688028" y="247234"/>
                  <a:pt x="669957" y="250479"/>
                  <a:pt x="651850" y="253497"/>
                </a:cubicBezTo>
                <a:cubicBezTo>
                  <a:pt x="636761" y="262550"/>
                  <a:pt x="622826" y="273889"/>
                  <a:pt x="606583" y="280657"/>
                </a:cubicBezTo>
                <a:cubicBezTo>
                  <a:pt x="586303" y="289107"/>
                  <a:pt x="564252" y="292451"/>
                  <a:pt x="543208" y="298764"/>
                </a:cubicBezTo>
                <a:cubicBezTo>
                  <a:pt x="534067" y="301506"/>
                  <a:pt x="524584" y="303550"/>
                  <a:pt x="516048" y="307818"/>
                </a:cubicBezTo>
                <a:cubicBezTo>
                  <a:pt x="506316" y="312684"/>
                  <a:pt x="497742" y="319601"/>
                  <a:pt x="488888" y="325925"/>
                </a:cubicBezTo>
                <a:cubicBezTo>
                  <a:pt x="476610" y="334695"/>
                  <a:pt x="466170" y="346337"/>
                  <a:pt x="452674" y="353085"/>
                </a:cubicBezTo>
                <a:cubicBezTo>
                  <a:pt x="441545" y="358650"/>
                  <a:pt x="428531" y="359121"/>
                  <a:pt x="416460" y="362139"/>
                </a:cubicBezTo>
                <a:cubicBezTo>
                  <a:pt x="404389" y="371192"/>
                  <a:pt x="391369" y="379103"/>
                  <a:pt x="380246" y="389299"/>
                </a:cubicBezTo>
                <a:cubicBezTo>
                  <a:pt x="355077" y="412370"/>
                  <a:pt x="307818" y="461727"/>
                  <a:pt x="307818" y="461727"/>
                </a:cubicBezTo>
                <a:cubicBezTo>
                  <a:pt x="301782" y="479834"/>
                  <a:pt x="299531" y="499681"/>
                  <a:pt x="289711" y="516047"/>
                </a:cubicBezTo>
                <a:cubicBezTo>
                  <a:pt x="256953" y="570645"/>
                  <a:pt x="272312" y="546674"/>
                  <a:pt x="244444" y="588475"/>
                </a:cubicBezTo>
                <a:cubicBezTo>
                  <a:pt x="242401" y="600735"/>
                  <a:pt x="233705" y="661818"/>
                  <a:pt x="226337" y="679010"/>
                </a:cubicBezTo>
                <a:cubicBezTo>
                  <a:pt x="222051" y="689011"/>
                  <a:pt x="214266" y="697117"/>
                  <a:pt x="208230" y="706170"/>
                </a:cubicBezTo>
                <a:cubicBezTo>
                  <a:pt x="202194" y="730313"/>
                  <a:pt x="198628" y="755211"/>
                  <a:pt x="190123" y="778598"/>
                </a:cubicBezTo>
                <a:cubicBezTo>
                  <a:pt x="186405" y="788824"/>
                  <a:pt x="176302" y="795757"/>
                  <a:pt x="172016" y="805758"/>
                </a:cubicBezTo>
                <a:cubicBezTo>
                  <a:pt x="167115" y="817195"/>
                  <a:pt x="166538" y="830054"/>
                  <a:pt x="162963" y="841972"/>
                </a:cubicBezTo>
                <a:cubicBezTo>
                  <a:pt x="157479" y="860254"/>
                  <a:pt x="147994" y="877466"/>
                  <a:pt x="144856" y="896293"/>
                </a:cubicBezTo>
                <a:cubicBezTo>
                  <a:pt x="141900" y="914029"/>
                  <a:pt x="132170" y="976005"/>
                  <a:pt x="126749" y="995881"/>
                </a:cubicBezTo>
                <a:cubicBezTo>
                  <a:pt x="121727" y="1014295"/>
                  <a:pt x="119229" y="1034321"/>
                  <a:pt x="108642" y="1050202"/>
                </a:cubicBezTo>
                <a:lnTo>
                  <a:pt x="90535" y="1077362"/>
                </a:lnTo>
                <a:cubicBezTo>
                  <a:pt x="87517" y="1092451"/>
                  <a:pt x="86885" y="1108222"/>
                  <a:pt x="81482" y="1122630"/>
                </a:cubicBezTo>
                <a:cubicBezTo>
                  <a:pt x="77662" y="1132818"/>
                  <a:pt x="66502" y="1139368"/>
                  <a:pt x="63375" y="1149790"/>
                </a:cubicBezTo>
                <a:cubicBezTo>
                  <a:pt x="57243" y="1170229"/>
                  <a:pt x="57829" y="1192115"/>
                  <a:pt x="54321" y="1213164"/>
                </a:cubicBezTo>
                <a:cubicBezTo>
                  <a:pt x="46302" y="1261276"/>
                  <a:pt x="41868" y="1270334"/>
                  <a:pt x="27161" y="1321806"/>
                </a:cubicBezTo>
                <a:cubicBezTo>
                  <a:pt x="7132" y="1512078"/>
                  <a:pt x="18533" y="1436951"/>
                  <a:pt x="0" y="1548142"/>
                </a:cubicBezTo>
                <a:cubicBezTo>
                  <a:pt x="9054" y="1665837"/>
                  <a:pt x="14125" y="1783907"/>
                  <a:pt x="27161" y="1901228"/>
                </a:cubicBezTo>
                <a:cubicBezTo>
                  <a:pt x="29269" y="1920197"/>
                  <a:pt x="37927" y="1937930"/>
                  <a:pt x="45268" y="1955548"/>
                </a:cubicBezTo>
                <a:cubicBezTo>
                  <a:pt x="63666" y="1999703"/>
                  <a:pt x="98866" y="2056496"/>
                  <a:pt x="126749" y="2091350"/>
                </a:cubicBezTo>
                <a:cubicBezTo>
                  <a:pt x="138820" y="2106439"/>
                  <a:pt x="151369" y="2121159"/>
                  <a:pt x="162963" y="2136618"/>
                </a:cubicBezTo>
                <a:cubicBezTo>
                  <a:pt x="178539" y="2157386"/>
                  <a:pt x="191335" y="2180282"/>
                  <a:pt x="208230" y="2199992"/>
                </a:cubicBezTo>
                <a:cubicBezTo>
                  <a:pt x="268517" y="2270327"/>
                  <a:pt x="259110" y="2249039"/>
                  <a:pt x="316872" y="2299580"/>
                </a:cubicBezTo>
                <a:cubicBezTo>
                  <a:pt x="326508" y="2308011"/>
                  <a:pt x="333926" y="2318880"/>
                  <a:pt x="344032" y="2326740"/>
                </a:cubicBezTo>
                <a:cubicBezTo>
                  <a:pt x="383362" y="2357330"/>
                  <a:pt x="395150" y="2361352"/>
                  <a:pt x="434567" y="2381061"/>
                </a:cubicBezTo>
                <a:cubicBezTo>
                  <a:pt x="476837" y="2423333"/>
                  <a:pt x="444771" y="2394817"/>
                  <a:pt x="488888" y="2426329"/>
                </a:cubicBezTo>
                <a:cubicBezTo>
                  <a:pt x="498462" y="2433167"/>
                  <a:pt x="538034" y="2464482"/>
                  <a:pt x="552262" y="2471596"/>
                </a:cubicBezTo>
                <a:cubicBezTo>
                  <a:pt x="566798" y="2478864"/>
                  <a:pt x="583262" y="2481921"/>
                  <a:pt x="597529" y="2489703"/>
                </a:cubicBezTo>
                <a:cubicBezTo>
                  <a:pt x="616634" y="2500124"/>
                  <a:pt x="633490" y="2514234"/>
                  <a:pt x="651850" y="2525917"/>
                </a:cubicBezTo>
                <a:cubicBezTo>
                  <a:pt x="666696" y="2535364"/>
                  <a:pt x="682271" y="2543630"/>
                  <a:pt x="697117" y="2553077"/>
                </a:cubicBezTo>
                <a:cubicBezTo>
                  <a:pt x="715477" y="2564760"/>
                  <a:pt x="732415" y="2578723"/>
                  <a:pt x="751438" y="2589291"/>
                </a:cubicBezTo>
                <a:cubicBezTo>
                  <a:pt x="759780" y="2593926"/>
                  <a:pt x="769878" y="2594468"/>
                  <a:pt x="778599" y="2598344"/>
                </a:cubicBezTo>
                <a:cubicBezTo>
                  <a:pt x="797098" y="2606566"/>
                  <a:pt x="813570" y="2619551"/>
                  <a:pt x="832919" y="2625505"/>
                </a:cubicBezTo>
                <a:cubicBezTo>
                  <a:pt x="853315" y="2631781"/>
                  <a:pt x="875169" y="2631540"/>
                  <a:pt x="896294" y="2634558"/>
                </a:cubicBezTo>
                <a:cubicBezTo>
                  <a:pt x="919618" y="2646220"/>
                  <a:pt x="953001" y="2664166"/>
                  <a:pt x="977775" y="2670772"/>
                </a:cubicBezTo>
                <a:cubicBezTo>
                  <a:pt x="1007512" y="2678702"/>
                  <a:pt x="1038217" y="2682430"/>
                  <a:pt x="1068309" y="2688879"/>
                </a:cubicBezTo>
                <a:cubicBezTo>
                  <a:pt x="1080476" y="2691486"/>
                  <a:pt x="1092104" y="2697157"/>
                  <a:pt x="1104523" y="2697933"/>
                </a:cubicBezTo>
                <a:cubicBezTo>
                  <a:pt x="1188911" y="2703207"/>
                  <a:pt x="1273521" y="2703968"/>
                  <a:pt x="1358020" y="2706986"/>
                </a:cubicBezTo>
                <a:cubicBezTo>
                  <a:pt x="1454590" y="2700950"/>
                  <a:pt x="1551326" y="2697142"/>
                  <a:pt x="1647731" y="2688879"/>
                </a:cubicBezTo>
                <a:cubicBezTo>
                  <a:pt x="1678419" y="2686249"/>
                  <a:pt x="1679709" y="2672526"/>
                  <a:pt x="1702052" y="2652665"/>
                </a:cubicBezTo>
                <a:cubicBezTo>
                  <a:pt x="1760376" y="2600821"/>
                  <a:pt x="1736440" y="2612381"/>
                  <a:pt x="1792587" y="2598344"/>
                </a:cubicBezTo>
                <a:cubicBezTo>
                  <a:pt x="1798623" y="2589291"/>
                  <a:pt x="1803000" y="2578878"/>
                  <a:pt x="1810694" y="2571184"/>
                </a:cubicBezTo>
                <a:cubicBezTo>
                  <a:pt x="1818388" y="2563490"/>
                  <a:pt x="1830773" y="2561338"/>
                  <a:pt x="1837854" y="2553077"/>
                </a:cubicBezTo>
                <a:cubicBezTo>
                  <a:pt x="1914685" y="2463439"/>
                  <a:pt x="1815000" y="2545321"/>
                  <a:pt x="1901228" y="2480649"/>
                </a:cubicBezTo>
                <a:cubicBezTo>
                  <a:pt x="1910282" y="2465560"/>
                  <a:pt x="1918039" y="2449613"/>
                  <a:pt x="1928389" y="2435382"/>
                </a:cubicBezTo>
                <a:cubicBezTo>
                  <a:pt x="1958027" y="2394630"/>
                  <a:pt x="2022531" y="2327528"/>
                  <a:pt x="2055137" y="2299580"/>
                </a:cubicBezTo>
                <a:cubicBezTo>
                  <a:pt x="2087290" y="2272020"/>
                  <a:pt x="2135209" y="2233757"/>
                  <a:pt x="2163779" y="2199992"/>
                </a:cubicBezTo>
                <a:cubicBezTo>
                  <a:pt x="2183273" y="2176954"/>
                  <a:pt x="2199993" y="2151707"/>
                  <a:pt x="2218100" y="2127564"/>
                </a:cubicBezTo>
                <a:cubicBezTo>
                  <a:pt x="2224135" y="2100404"/>
                  <a:pt x="2229037" y="2072966"/>
                  <a:pt x="2236206" y="2046083"/>
                </a:cubicBezTo>
                <a:cubicBezTo>
                  <a:pt x="2241124" y="2027641"/>
                  <a:pt x="2250021" y="2010360"/>
                  <a:pt x="2254313" y="1991762"/>
                </a:cubicBezTo>
                <a:cubicBezTo>
                  <a:pt x="2261445" y="1960859"/>
                  <a:pt x="2263746" y="1905872"/>
                  <a:pt x="2272420" y="1874067"/>
                </a:cubicBezTo>
                <a:cubicBezTo>
                  <a:pt x="2276696" y="1858388"/>
                  <a:pt x="2285633" y="1844297"/>
                  <a:pt x="2290527" y="1828800"/>
                </a:cubicBezTo>
                <a:cubicBezTo>
                  <a:pt x="2303759" y="1786899"/>
                  <a:pt x="2317209" y="1744945"/>
                  <a:pt x="2326741" y="1702051"/>
                </a:cubicBezTo>
                <a:cubicBezTo>
                  <a:pt x="2350246" y="1596277"/>
                  <a:pt x="2338100" y="1647562"/>
                  <a:pt x="2362955" y="1548142"/>
                </a:cubicBezTo>
                <a:cubicBezTo>
                  <a:pt x="2374892" y="1357139"/>
                  <a:pt x="2382071" y="1367433"/>
                  <a:pt x="2344848" y="1131683"/>
                </a:cubicBezTo>
                <a:cubicBezTo>
                  <a:pt x="2339305" y="1096577"/>
                  <a:pt x="2285430" y="992139"/>
                  <a:pt x="2272420" y="968721"/>
                </a:cubicBezTo>
                <a:cubicBezTo>
                  <a:pt x="2044032" y="557623"/>
                  <a:pt x="2320254" y="1059736"/>
                  <a:pt x="2082298" y="679010"/>
                </a:cubicBezTo>
                <a:cubicBezTo>
                  <a:pt x="2067209" y="654867"/>
                  <a:pt x="2054324" y="629198"/>
                  <a:pt x="2037030" y="606582"/>
                </a:cubicBezTo>
                <a:cubicBezTo>
                  <a:pt x="1936239" y="474780"/>
                  <a:pt x="1997298" y="573810"/>
                  <a:pt x="1901228" y="461727"/>
                </a:cubicBezTo>
                <a:cubicBezTo>
                  <a:pt x="1884333" y="442016"/>
                  <a:pt x="1873626" y="417376"/>
                  <a:pt x="1855961" y="398352"/>
                </a:cubicBezTo>
                <a:cubicBezTo>
                  <a:pt x="1800644" y="338780"/>
                  <a:pt x="1779980" y="336714"/>
                  <a:pt x="1720159" y="289711"/>
                </a:cubicBezTo>
                <a:cubicBezTo>
                  <a:pt x="1698281" y="272521"/>
                  <a:pt x="1680219" y="250388"/>
                  <a:pt x="1656785" y="235390"/>
                </a:cubicBezTo>
                <a:cubicBezTo>
                  <a:pt x="1604445" y="201893"/>
                  <a:pt x="1546517" y="177790"/>
                  <a:pt x="1493822" y="144855"/>
                </a:cubicBezTo>
                <a:cubicBezTo>
                  <a:pt x="1469680" y="129766"/>
                  <a:pt x="1446114" y="113713"/>
                  <a:pt x="1421395" y="99588"/>
                </a:cubicBezTo>
                <a:cubicBezTo>
                  <a:pt x="1309670" y="35745"/>
                  <a:pt x="1420284" y="103560"/>
                  <a:pt x="1321806" y="54321"/>
                </a:cubicBezTo>
                <a:cubicBezTo>
                  <a:pt x="1300044" y="43440"/>
                  <a:pt x="1280582" y="28175"/>
                  <a:pt x="1258432" y="18107"/>
                </a:cubicBezTo>
                <a:cubicBezTo>
                  <a:pt x="1248382" y="13539"/>
                  <a:pt x="1183601" y="1330"/>
                  <a:pt x="1176951" y="0"/>
                </a:cubicBezTo>
                <a:cubicBezTo>
                  <a:pt x="1125648" y="3018"/>
                  <a:pt x="1074179" y="3939"/>
                  <a:pt x="1023042" y="9053"/>
                </a:cubicBezTo>
                <a:cubicBezTo>
                  <a:pt x="991093" y="12248"/>
                  <a:pt x="997513" y="23418"/>
                  <a:pt x="968721" y="36214"/>
                </a:cubicBezTo>
                <a:cubicBezTo>
                  <a:pt x="951280" y="43966"/>
                  <a:pt x="930281" y="43734"/>
                  <a:pt x="914400" y="54321"/>
                </a:cubicBezTo>
                <a:cubicBezTo>
                  <a:pt x="876011" y="79914"/>
                  <a:pt x="896972" y="67562"/>
                  <a:pt x="851026" y="90535"/>
                </a:cubicBezTo>
                <a:cubicBezTo>
                  <a:pt x="848311" y="95061"/>
                  <a:pt x="815050" y="152122"/>
                  <a:pt x="805759" y="162962"/>
                </a:cubicBezTo>
                <a:cubicBezTo>
                  <a:pt x="794649" y="175924"/>
                  <a:pt x="781616" y="187105"/>
                  <a:pt x="769545" y="199176"/>
                </a:cubicBezTo>
                <a:cubicBezTo>
                  <a:pt x="725485" y="309325"/>
                  <a:pt x="733331" y="257208"/>
                  <a:pt x="733331" y="353085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021804" y="3032910"/>
            <a:ext cx="2372571" cy="2706986"/>
          </a:xfrm>
          <a:custGeom>
            <a:avLst/>
            <a:gdLst>
              <a:gd name="connsiteX0" fmla="*/ 977775 w 2372571"/>
              <a:gd name="connsiteY0" fmla="*/ 190123 h 2706986"/>
              <a:gd name="connsiteX1" fmla="*/ 977775 w 2372571"/>
              <a:gd name="connsiteY1" fmla="*/ 190123 h 2706986"/>
              <a:gd name="connsiteX2" fmla="*/ 860080 w 2372571"/>
              <a:gd name="connsiteY2" fmla="*/ 208230 h 2706986"/>
              <a:gd name="connsiteX3" fmla="*/ 769545 w 2372571"/>
              <a:gd name="connsiteY3" fmla="*/ 235390 h 2706986"/>
              <a:gd name="connsiteX4" fmla="*/ 706171 w 2372571"/>
              <a:gd name="connsiteY4" fmla="*/ 244443 h 2706986"/>
              <a:gd name="connsiteX5" fmla="*/ 651850 w 2372571"/>
              <a:gd name="connsiteY5" fmla="*/ 253497 h 2706986"/>
              <a:gd name="connsiteX6" fmla="*/ 606583 w 2372571"/>
              <a:gd name="connsiteY6" fmla="*/ 280657 h 2706986"/>
              <a:gd name="connsiteX7" fmla="*/ 543208 w 2372571"/>
              <a:gd name="connsiteY7" fmla="*/ 298764 h 2706986"/>
              <a:gd name="connsiteX8" fmla="*/ 516048 w 2372571"/>
              <a:gd name="connsiteY8" fmla="*/ 307818 h 2706986"/>
              <a:gd name="connsiteX9" fmla="*/ 488888 w 2372571"/>
              <a:gd name="connsiteY9" fmla="*/ 325925 h 2706986"/>
              <a:gd name="connsiteX10" fmla="*/ 452674 w 2372571"/>
              <a:gd name="connsiteY10" fmla="*/ 353085 h 2706986"/>
              <a:gd name="connsiteX11" fmla="*/ 416460 w 2372571"/>
              <a:gd name="connsiteY11" fmla="*/ 362139 h 2706986"/>
              <a:gd name="connsiteX12" fmla="*/ 380246 w 2372571"/>
              <a:gd name="connsiteY12" fmla="*/ 389299 h 2706986"/>
              <a:gd name="connsiteX13" fmla="*/ 307818 w 2372571"/>
              <a:gd name="connsiteY13" fmla="*/ 461727 h 2706986"/>
              <a:gd name="connsiteX14" fmla="*/ 289711 w 2372571"/>
              <a:gd name="connsiteY14" fmla="*/ 516047 h 2706986"/>
              <a:gd name="connsiteX15" fmla="*/ 244444 w 2372571"/>
              <a:gd name="connsiteY15" fmla="*/ 588475 h 2706986"/>
              <a:gd name="connsiteX16" fmla="*/ 226337 w 2372571"/>
              <a:gd name="connsiteY16" fmla="*/ 679010 h 2706986"/>
              <a:gd name="connsiteX17" fmla="*/ 208230 w 2372571"/>
              <a:gd name="connsiteY17" fmla="*/ 706170 h 2706986"/>
              <a:gd name="connsiteX18" fmla="*/ 190123 w 2372571"/>
              <a:gd name="connsiteY18" fmla="*/ 778598 h 2706986"/>
              <a:gd name="connsiteX19" fmla="*/ 172016 w 2372571"/>
              <a:gd name="connsiteY19" fmla="*/ 805758 h 2706986"/>
              <a:gd name="connsiteX20" fmla="*/ 162963 w 2372571"/>
              <a:gd name="connsiteY20" fmla="*/ 841972 h 2706986"/>
              <a:gd name="connsiteX21" fmla="*/ 144856 w 2372571"/>
              <a:gd name="connsiteY21" fmla="*/ 896293 h 2706986"/>
              <a:gd name="connsiteX22" fmla="*/ 126749 w 2372571"/>
              <a:gd name="connsiteY22" fmla="*/ 995881 h 2706986"/>
              <a:gd name="connsiteX23" fmla="*/ 108642 w 2372571"/>
              <a:gd name="connsiteY23" fmla="*/ 1050202 h 2706986"/>
              <a:gd name="connsiteX24" fmla="*/ 90535 w 2372571"/>
              <a:gd name="connsiteY24" fmla="*/ 1077362 h 2706986"/>
              <a:gd name="connsiteX25" fmla="*/ 81482 w 2372571"/>
              <a:gd name="connsiteY25" fmla="*/ 1122630 h 2706986"/>
              <a:gd name="connsiteX26" fmla="*/ 63375 w 2372571"/>
              <a:gd name="connsiteY26" fmla="*/ 1149790 h 2706986"/>
              <a:gd name="connsiteX27" fmla="*/ 54321 w 2372571"/>
              <a:gd name="connsiteY27" fmla="*/ 1213164 h 2706986"/>
              <a:gd name="connsiteX28" fmla="*/ 27161 w 2372571"/>
              <a:gd name="connsiteY28" fmla="*/ 1321806 h 2706986"/>
              <a:gd name="connsiteX29" fmla="*/ 0 w 2372571"/>
              <a:gd name="connsiteY29" fmla="*/ 1548142 h 2706986"/>
              <a:gd name="connsiteX30" fmla="*/ 27161 w 2372571"/>
              <a:gd name="connsiteY30" fmla="*/ 1901228 h 2706986"/>
              <a:gd name="connsiteX31" fmla="*/ 45268 w 2372571"/>
              <a:gd name="connsiteY31" fmla="*/ 1955548 h 2706986"/>
              <a:gd name="connsiteX32" fmla="*/ 126749 w 2372571"/>
              <a:gd name="connsiteY32" fmla="*/ 2091350 h 2706986"/>
              <a:gd name="connsiteX33" fmla="*/ 162963 w 2372571"/>
              <a:gd name="connsiteY33" fmla="*/ 2136618 h 2706986"/>
              <a:gd name="connsiteX34" fmla="*/ 208230 w 2372571"/>
              <a:gd name="connsiteY34" fmla="*/ 2199992 h 2706986"/>
              <a:gd name="connsiteX35" fmla="*/ 316872 w 2372571"/>
              <a:gd name="connsiteY35" fmla="*/ 2299580 h 2706986"/>
              <a:gd name="connsiteX36" fmla="*/ 344032 w 2372571"/>
              <a:gd name="connsiteY36" fmla="*/ 2326740 h 2706986"/>
              <a:gd name="connsiteX37" fmla="*/ 434567 w 2372571"/>
              <a:gd name="connsiteY37" fmla="*/ 2381061 h 2706986"/>
              <a:gd name="connsiteX38" fmla="*/ 488888 w 2372571"/>
              <a:gd name="connsiteY38" fmla="*/ 2426329 h 2706986"/>
              <a:gd name="connsiteX39" fmla="*/ 552262 w 2372571"/>
              <a:gd name="connsiteY39" fmla="*/ 2471596 h 2706986"/>
              <a:gd name="connsiteX40" fmla="*/ 597529 w 2372571"/>
              <a:gd name="connsiteY40" fmla="*/ 2489703 h 2706986"/>
              <a:gd name="connsiteX41" fmla="*/ 651850 w 2372571"/>
              <a:gd name="connsiteY41" fmla="*/ 2525917 h 2706986"/>
              <a:gd name="connsiteX42" fmla="*/ 697117 w 2372571"/>
              <a:gd name="connsiteY42" fmla="*/ 2553077 h 2706986"/>
              <a:gd name="connsiteX43" fmla="*/ 751438 w 2372571"/>
              <a:gd name="connsiteY43" fmla="*/ 2589291 h 2706986"/>
              <a:gd name="connsiteX44" fmla="*/ 778599 w 2372571"/>
              <a:gd name="connsiteY44" fmla="*/ 2598344 h 2706986"/>
              <a:gd name="connsiteX45" fmla="*/ 832919 w 2372571"/>
              <a:gd name="connsiteY45" fmla="*/ 2625505 h 2706986"/>
              <a:gd name="connsiteX46" fmla="*/ 896294 w 2372571"/>
              <a:gd name="connsiteY46" fmla="*/ 2634558 h 2706986"/>
              <a:gd name="connsiteX47" fmla="*/ 977775 w 2372571"/>
              <a:gd name="connsiteY47" fmla="*/ 2670772 h 2706986"/>
              <a:gd name="connsiteX48" fmla="*/ 1068309 w 2372571"/>
              <a:gd name="connsiteY48" fmla="*/ 2688879 h 2706986"/>
              <a:gd name="connsiteX49" fmla="*/ 1104523 w 2372571"/>
              <a:gd name="connsiteY49" fmla="*/ 2697933 h 2706986"/>
              <a:gd name="connsiteX50" fmla="*/ 1358020 w 2372571"/>
              <a:gd name="connsiteY50" fmla="*/ 2706986 h 2706986"/>
              <a:gd name="connsiteX51" fmla="*/ 1647731 w 2372571"/>
              <a:gd name="connsiteY51" fmla="*/ 2688879 h 2706986"/>
              <a:gd name="connsiteX52" fmla="*/ 1702052 w 2372571"/>
              <a:gd name="connsiteY52" fmla="*/ 2652665 h 2706986"/>
              <a:gd name="connsiteX53" fmla="*/ 1792587 w 2372571"/>
              <a:gd name="connsiteY53" fmla="*/ 2598344 h 2706986"/>
              <a:gd name="connsiteX54" fmla="*/ 1810694 w 2372571"/>
              <a:gd name="connsiteY54" fmla="*/ 2571184 h 2706986"/>
              <a:gd name="connsiteX55" fmla="*/ 1837854 w 2372571"/>
              <a:gd name="connsiteY55" fmla="*/ 2553077 h 2706986"/>
              <a:gd name="connsiteX56" fmla="*/ 1901228 w 2372571"/>
              <a:gd name="connsiteY56" fmla="*/ 2480649 h 2706986"/>
              <a:gd name="connsiteX57" fmla="*/ 1928389 w 2372571"/>
              <a:gd name="connsiteY57" fmla="*/ 2435382 h 2706986"/>
              <a:gd name="connsiteX58" fmla="*/ 2055137 w 2372571"/>
              <a:gd name="connsiteY58" fmla="*/ 2299580 h 2706986"/>
              <a:gd name="connsiteX59" fmla="*/ 2163779 w 2372571"/>
              <a:gd name="connsiteY59" fmla="*/ 2199992 h 2706986"/>
              <a:gd name="connsiteX60" fmla="*/ 2218100 w 2372571"/>
              <a:gd name="connsiteY60" fmla="*/ 2127564 h 2706986"/>
              <a:gd name="connsiteX61" fmla="*/ 2236206 w 2372571"/>
              <a:gd name="connsiteY61" fmla="*/ 2046083 h 2706986"/>
              <a:gd name="connsiteX62" fmla="*/ 2254313 w 2372571"/>
              <a:gd name="connsiteY62" fmla="*/ 1991762 h 2706986"/>
              <a:gd name="connsiteX63" fmla="*/ 2272420 w 2372571"/>
              <a:gd name="connsiteY63" fmla="*/ 1874067 h 2706986"/>
              <a:gd name="connsiteX64" fmla="*/ 2290527 w 2372571"/>
              <a:gd name="connsiteY64" fmla="*/ 1828800 h 2706986"/>
              <a:gd name="connsiteX65" fmla="*/ 2326741 w 2372571"/>
              <a:gd name="connsiteY65" fmla="*/ 1702051 h 2706986"/>
              <a:gd name="connsiteX66" fmla="*/ 2362955 w 2372571"/>
              <a:gd name="connsiteY66" fmla="*/ 1548142 h 2706986"/>
              <a:gd name="connsiteX67" fmla="*/ 2344848 w 2372571"/>
              <a:gd name="connsiteY67" fmla="*/ 1131683 h 2706986"/>
              <a:gd name="connsiteX68" fmla="*/ 2272420 w 2372571"/>
              <a:gd name="connsiteY68" fmla="*/ 968721 h 2706986"/>
              <a:gd name="connsiteX69" fmla="*/ 2082298 w 2372571"/>
              <a:gd name="connsiteY69" fmla="*/ 679010 h 2706986"/>
              <a:gd name="connsiteX70" fmla="*/ 2037030 w 2372571"/>
              <a:gd name="connsiteY70" fmla="*/ 606582 h 2706986"/>
              <a:gd name="connsiteX71" fmla="*/ 1901228 w 2372571"/>
              <a:gd name="connsiteY71" fmla="*/ 461727 h 2706986"/>
              <a:gd name="connsiteX72" fmla="*/ 1855961 w 2372571"/>
              <a:gd name="connsiteY72" fmla="*/ 398352 h 2706986"/>
              <a:gd name="connsiteX73" fmla="*/ 1720159 w 2372571"/>
              <a:gd name="connsiteY73" fmla="*/ 289711 h 2706986"/>
              <a:gd name="connsiteX74" fmla="*/ 1656785 w 2372571"/>
              <a:gd name="connsiteY74" fmla="*/ 235390 h 2706986"/>
              <a:gd name="connsiteX75" fmla="*/ 1493822 w 2372571"/>
              <a:gd name="connsiteY75" fmla="*/ 144855 h 2706986"/>
              <a:gd name="connsiteX76" fmla="*/ 1421395 w 2372571"/>
              <a:gd name="connsiteY76" fmla="*/ 99588 h 2706986"/>
              <a:gd name="connsiteX77" fmla="*/ 1321806 w 2372571"/>
              <a:gd name="connsiteY77" fmla="*/ 54321 h 2706986"/>
              <a:gd name="connsiteX78" fmla="*/ 1258432 w 2372571"/>
              <a:gd name="connsiteY78" fmla="*/ 18107 h 2706986"/>
              <a:gd name="connsiteX79" fmla="*/ 1176951 w 2372571"/>
              <a:gd name="connsiteY79" fmla="*/ 0 h 2706986"/>
              <a:gd name="connsiteX80" fmla="*/ 1023042 w 2372571"/>
              <a:gd name="connsiteY80" fmla="*/ 9053 h 2706986"/>
              <a:gd name="connsiteX81" fmla="*/ 968721 w 2372571"/>
              <a:gd name="connsiteY81" fmla="*/ 36214 h 2706986"/>
              <a:gd name="connsiteX82" fmla="*/ 914400 w 2372571"/>
              <a:gd name="connsiteY82" fmla="*/ 54321 h 2706986"/>
              <a:gd name="connsiteX83" fmla="*/ 851026 w 2372571"/>
              <a:gd name="connsiteY83" fmla="*/ 90535 h 2706986"/>
              <a:gd name="connsiteX84" fmla="*/ 805759 w 2372571"/>
              <a:gd name="connsiteY84" fmla="*/ 162962 h 2706986"/>
              <a:gd name="connsiteX85" fmla="*/ 769545 w 2372571"/>
              <a:gd name="connsiteY85" fmla="*/ 199176 h 2706986"/>
              <a:gd name="connsiteX86" fmla="*/ 733331 w 2372571"/>
              <a:gd name="connsiteY86" fmla="*/ 353085 h 270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372571" h="2706986">
                <a:moveTo>
                  <a:pt x="977775" y="190123"/>
                </a:moveTo>
                <a:lnTo>
                  <a:pt x="977775" y="190123"/>
                </a:lnTo>
                <a:cubicBezTo>
                  <a:pt x="938543" y="196159"/>
                  <a:pt x="898922" y="200053"/>
                  <a:pt x="860080" y="208230"/>
                </a:cubicBezTo>
                <a:cubicBezTo>
                  <a:pt x="710490" y="239723"/>
                  <a:pt x="878688" y="215547"/>
                  <a:pt x="769545" y="235390"/>
                </a:cubicBezTo>
                <a:cubicBezTo>
                  <a:pt x="748550" y="239207"/>
                  <a:pt x="727262" y="241198"/>
                  <a:pt x="706171" y="244443"/>
                </a:cubicBezTo>
                <a:cubicBezTo>
                  <a:pt x="688028" y="247234"/>
                  <a:pt x="669957" y="250479"/>
                  <a:pt x="651850" y="253497"/>
                </a:cubicBezTo>
                <a:cubicBezTo>
                  <a:pt x="636761" y="262550"/>
                  <a:pt x="622826" y="273889"/>
                  <a:pt x="606583" y="280657"/>
                </a:cubicBezTo>
                <a:cubicBezTo>
                  <a:pt x="586303" y="289107"/>
                  <a:pt x="564252" y="292451"/>
                  <a:pt x="543208" y="298764"/>
                </a:cubicBezTo>
                <a:cubicBezTo>
                  <a:pt x="534067" y="301506"/>
                  <a:pt x="524584" y="303550"/>
                  <a:pt x="516048" y="307818"/>
                </a:cubicBezTo>
                <a:cubicBezTo>
                  <a:pt x="506316" y="312684"/>
                  <a:pt x="497742" y="319601"/>
                  <a:pt x="488888" y="325925"/>
                </a:cubicBezTo>
                <a:cubicBezTo>
                  <a:pt x="476610" y="334695"/>
                  <a:pt x="466170" y="346337"/>
                  <a:pt x="452674" y="353085"/>
                </a:cubicBezTo>
                <a:cubicBezTo>
                  <a:pt x="441545" y="358650"/>
                  <a:pt x="428531" y="359121"/>
                  <a:pt x="416460" y="362139"/>
                </a:cubicBezTo>
                <a:cubicBezTo>
                  <a:pt x="404389" y="371192"/>
                  <a:pt x="391369" y="379103"/>
                  <a:pt x="380246" y="389299"/>
                </a:cubicBezTo>
                <a:cubicBezTo>
                  <a:pt x="355077" y="412370"/>
                  <a:pt x="307818" y="461727"/>
                  <a:pt x="307818" y="461727"/>
                </a:cubicBezTo>
                <a:cubicBezTo>
                  <a:pt x="301782" y="479834"/>
                  <a:pt x="299531" y="499681"/>
                  <a:pt x="289711" y="516047"/>
                </a:cubicBezTo>
                <a:cubicBezTo>
                  <a:pt x="256953" y="570645"/>
                  <a:pt x="272312" y="546674"/>
                  <a:pt x="244444" y="588475"/>
                </a:cubicBezTo>
                <a:cubicBezTo>
                  <a:pt x="242401" y="600735"/>
                  <a:pt x="233705" y="661818"/>
                  <a:pt x="226337" y="679010"/>
                </a:cubicBezTo>
                <a:cubicBezTo>
                  <a:pt x="222051" y="689011"/>
                  <a:pt x="214266" y="697117"/>
                  <a:pt x="208230" y="706170"/>
                </a:cubicBezTo>
                <a:cubicBezTo>
                  <a:pt x="202194" y="730313"/>
                  <a:pt x="198628" y="755211"/>
                  <a:pt x="190123" y="778598"/>
                </a:cubicBezTo>
                <a:cubicBezTo>
                  <a:pt x="186405" y="788824"/>
                  <a:pt x="176302" y="795757"/>
                  <a:pt x="172016" y="805758"/>
                </a:cubicBezTo>
                <a:cubicBezTo>
                  <a:pt x="167115" y="817195"/>
                  <a:pt x="166538" y="830054"/>
                  <a:pt x="162963" y="841972"/>
                </a:cubicBezTo>
                <a:cubicBezTo>
                  <a:pt x="157479" y="860254"/>
                  <a:pt x="147994" y="877466"/>
                  <a:pt x="144856" y="896293"/>
                </a:cubicBezTo>
                <a:cubicBezTo>
                  <a:pt x="141900" y="914029"/>
                  <a:pt x="132170" y="976005"/>
                  <a:pt x="126749" y="995881"/>
                </a:cubicBezTo>
                <a:cubicBezTo>
                  <a:pt x="121727" y="1014295"/>
                  <a:pt x="119229" y="1034321"/>
                  <a:pt x="108642" y="1050202"/>
                </a:cubicBezTo>
                <a:lnTo>
                  <a:pt x="90535" y="1077362"/>
                </a:lnTo>
                <a:cubicBezTo>
                  <a:pt x="87517" y="1092451"/>
                  <a:pt x="86885" y="1108222"/>
                  <a:pt x="81482" y="1122630"/>
                </a:cubicBezTo>
                <a:cubicBezTo>
                  <a:pt x="77662" y="1132818"/>
                  <a:pt x="66502" y="1139368"/>
                  <a:pt x="63375" y="1149790"/>
                </a:cubicBezTo>
                <a:cubicBezTo>
                  <a:pt x="57243" y="1170229"/>
                  <a:pt x="57829" y="1192115"/>
                  <a:pt x="54321" y="1213164"/>
                </a:cubicBezTo>
                <a:cubicBezTo>
                  <a:pt x="46302" y="1261276"/>
                  <a:pt x="41868" y="1270334"/>
                  <a:pt x="27161" y="1321806"/>
                </a:cubicBezTo>
                <a:cubicBezTo>
                  <a:pt x="7132" y="1512078"/>
                  <a:pt x="18533" y="1436951"/>
                  <a:pt x="0" y="1548142"/>
                </a:cubicBezTo>
                <a:cubicBezTo>
                  <a:pt x="9054" y="1665837"/>
                  <a:pt x="14125" y="1783907"/>
                  <a:pt x="27161" y="1901228"/>
                </a:cubicBezTo>
                <a:cubicBezTo>
                  <a:pt x="29269" y="1920197"/>
                  <a:pt x="37927" y="1937930"/>
                  <a:pt x="45268" y="1955548"/>
                </a:cubicBezTo>
                <a:cubicBezTo>
                  <a:pt x="63666" y="1999703"/>
                  <a:pt x="98866" y="2056496"/>
                  <a:pt x="126749" y="2091350"/>
                </a:cubicBezTo>
                <a:cubicBezTo>
                  <a:pt x="138820" y="2106439"/>
                  <a:pt x="151369" y="2121159"/>
                  <a:pt x="162963" y="2136618"/>
                </a:cubicBezTo>
                <a:cubicBezTo>
                  <a:pt x="178539" y="2157386"/>
                  <a:pt x="191335" y="2180282"/>
                  <a:pt x="208230" y="2199992"/>
                </a:cubicBezTo>
                <a:cubicBezTo>
                  <a:pt x="268517" y="2270327"/>
                  <a:pt x="259110" y="2249039"/>
                  <a:pt x="316872" y="2299580"/>
                </a:cubicBezTo>
                <a:cubicBezTo>
                  <a:pt x="326508" y="2308011"/>
                  <a:pt x="333926" y="2318880"/>
                  <a:pt x="344032" y="2326740"/>
                </a:cubicBezTo>
                <a:cubicBezTo>
                  <a:pt x="383362" y="2357330"/>
                  <a:pt x="395150" y="2361352"/>
                  <a:pt x="434567" y="2381061"/>
                </a:cubicBezTo>
                <a:cubicBezTo>
                  <a:pt x="476837" y="2423333"/>
                  <a:pt x="444771" y="2394817"/>
                  <a:pt x="488888" y="2426329"/>
                </a:cubicBezTo>
                <a:cubicBezTo>
                  <a:pt x="498462" y="2433167"/>
                  <a:pt x="538034" y="2464482"/>
                  <a:pt x="552262" y="2471596"/>
                </a:cubicBezTo>
                <a:cubicBezTo>
                  <a:pt x="566798" y="2478864"/>
                  <a:pt x="583262" y="2481921"/>
                  <a:pt x="597529" y="2489703"/>
                </a:cubicBezTo>
                <a:cubicBezTo>
                  <a:pt x="616634" y="2500124"/>
                  <a:pt x="633490" y="2514234"/>
                  <a:pt x="651850" y="2525917"/>
                </a:cubicBezTo>
                <a:cubicBezTo>
                  <a:pt x="666696" y="2535364"/>
                  <a:pt x="682271" y="2543630"/>
                  <a:pt x="697117" y="2553077"/>
                </a:cubicBezTo>
                <a:cubicBezTo>
                  <a:pt x="715477" y="2564760"/>
                  <a:pt x="732415" y="2578723"/>
                  <a:pt x="751438" y="2589291"/>
                </a:cubicBezTo>
                <a:cubicBezTo>
                  <a:pt x="759780" y="2593926"/>
                  <a:pt x="769878" y="2594468"/>
                  <a:pt x="778599" y="2598344"/>
                </a:cubicBezTo>
                <a:cubicBezTo>
                  <a:pt x="797098" y="2606566"/>
                  <a:pt x="813570" y="2619551"/>
                  <a:pt x="832919" y="2625505"/>
                </a:cubicBezTo>
                <a:cubicBezTo>
                  <a:pt x="853315" y="2631781"/>
                  <a:pt x="875169" y="2631540"/>
                  <a:pt x="896294" y="2634558"/>
                </a:cubicBezTo>
                <a:cubicBezTo>
                  <a:pt x="919618" y="2646220"/>
                  <a:pt x="953001" y="2664166"/>
                  <a:pt x="977775" y="2670772"/>
                </a:cubicBezTo>
                <a:cubicBezTo>
                  <a:pt x="1007512" y="2678702"/>
                  <a:pt x="1038217" y="2682430"/>
                  <a:pt x="1068309" y="2688879"/>
                </a:cubicBezTo>
                <a:cubicBezTo>
                  <a:pt x="1080476" y="2691486"/>
                  <a:pt x="1092104" y="2697157"/>
                  <a:pt x="1104523" y="2697933"/>
                </a:cubicBezTo>
                <a:cubicBezTo>
                  <a:pt x="1188911" y="2703207"/>
                  <a:pt x="1273521" y="2703968"/>
                  <a:pt x="1358020" y="2706986"/>
                </a:cubicBezTo>
                <a:cubicBezTo>
                  <a:pt x="1454590" y="2700950"/>
                  <a:pt x="1551326" y="2697142"/>
                  <a:pt x="1647731" y="2688879"/>
                </a:cubicBezTo>
                <a:cubicBezTo>
                  <a:pt x="1678419" y="2686249"/>
                  <a:pt x="1679709" y="2672526"/>
                  <a:pt x="1702052" y="2652665"/>
                </a:cubicBezTo>
                <a:cubicBezTo>
                  <a:pt x="1760376" y="2600821"/>
                  <a:pt x="1736440" y="2612381"/>
                  <a:pt x="1792587" y="2598344"/>
                </a:cubicBezTo>
                <a:cubicBezTo>
                  <a:pt x="1798623" y="2589291"/>
                  <a:pt x="1803000" y="2578878"/>
                  <a:pt x="1810694" y="2571184"/>
                </a:cubicBezTo>
                <a:cubicBezTo>
                  <a:pt x="1818388" y="2563490"/>
                  <a:pt x="1830773" y="2561338"/>
                  <a:pt x="1837854" y="2553077"/>
                </a:cubicBezTo>
                <a:cubicBezTo>
                  <a:pt x="1914685" y="2463439"/>
                  <a:pt x="1815000" y="2545321"/>
                  <a:pt x="1901228" y="2480649"/>
                </a:cubicBezTo>
                <a:cubicBezTo>
                  <a:pt x="1910282" y="2465560"/>
                  <a:pt x="1918039" y="2449613"/>
                  <a:pt x="1928389" y="2435382"/>
                </a:cubicBezTo>
                <a:cubicBezTo>
                  <a:pt x="1958027" y="2394630"/>
                  <a:pt x="2022531" y="2327528"/>
                  <a:pt x="2055137" y="2299580"/>
                </a:cubicBezTo>
                <a:cubicBezTo>
                  <a:pt x="2087290" y="2272020"/>
                  <a:pt x="2135209" y="2233757"/>
                  <a:pt x="2163779" y="2199992"/>
                </a:cubicBezTo>
                <a:cubicBezTo>
                  <a:pt x="2183273" y="2176954"/>
                  <a:pt x="2199993" y="2151707"/>
                  <a:pt x="2218100" y="2127564"/>
                </a:cubicBezTo>
                <a:cubicBezTo>
                  <a:pt x="2224135" y="2100404"/>
                  <a:pt x="2229037" y="2072966"/>
                  <a:pt x="2236206" y="2046083"/>
                </a:cubicBezTo>
                <a:cubicBezTo>
                  <a:pt x="2241124" y="2027641"/>
                  <a:pt x="2250021" y="2010360"/>
                  <a:pt x="2254313" y="1991762"/>
                </a:cubicBezTo>
                <a:cubicBezTo>
                  <a:pt x="2261445" y="1960859"/>
                  <a:pt x="2263746" y="1905872"/>
                  <a:pt x="2272420" y="1874067"/>
                </a:cubicBezTo>
                <a:cubicBezTo>
                  <a:pt x="2276696" y="1858388"/>
                  <a:pt x="2285633" y="1844297"/>
                  <a:pt x="2290527" y="1828800"/>
                </a:cubicBezTo>
                <a:cubicBezTo>
                  <a:pt x="2303759" y="1786899"/>
                  <a:pt x="2317209" y="1744945"/>
                  <a:pt x="2326741" y="1702051"/>
                </a:cubicBezTo>
                <a:cubicBezTo>
                  <a:pt x="2350246" y="1596277"/>
                  <a:pt x="2338100" y="1647562"/>
                  <a:pt x="2362955" y="1548142"/>
                </a:cubicBezTo>
                <a:cubicBezTo>
                  <a:pt x="2374892" y="1357139"/>
                  <a:pt x="2382071" y="1367433"/>
                  <a:pt x="2344848" y="1131683"/>
                </a:cubicBezTo>
                <a:cubicBezTo>
                  <a:pt x="2339305" y="1096577"/>
                  <a:pt x="2285430" y="992139"/>
                  <a:pt x="2272420" y="968721"/>
                </a:cubicBezTo>
                <a:cubicBezTo>
                  <a:pt x="2044032" y="557623"/>
                  <a:pt x="2320254" y="1059736"/>
                  <a:pt x="2082298" y="679010"/>
                </a:cubicBezTo>
                <a:cubicBezTo>
                  <a:pt x="2067209" y="654867"/>
                  <a:pt x="2054324" y="629198"/>
                  <a:pt x="2037030" y="606582"/>
                </a:cubicBezTo>
                <a:cubicBezTo>
                  <a:pt x="1936239" y="474780"/>
                  <a:pt x="1997298" y="573810"/>
                  <a:pt x="1901228" y="461727"/>
                </a:cubicBezTo>
                <a:cubicBezTo>
                  <a:pt x="1884333" y="442016"/>
                  <a:pt x="1873626" y="417376"/>
                  <a:pt x="1855961" y="398352"/>
                </a:cubicBezTo>
                <a:cubicBezTo>
                  <a:pt x="1800644" y="338780"/>
                  <a:pt x="1779980" y="336714"/>
                  <a:pt x="1720159" y="289711"/>
                </a:cubicBezTo>
                <a:cubicBezTo>
                  <a:pt x="1698281" y="272521"/>
                  <a:pt x="1680219" y="250388"/>
                  <a:pt x="1656785" y="235390"/>
                </a:cubicBezTo>
                <a:cubicBezTo>
                  <a:pt x="1604445" y="201893"/>
                  <a:pt x="1546517" y="177790"/>
                  <a:pt x="1493822" y="144855"/>
                </a:cubicBezTo>
                <a:cubicBezTo>
                  <a:pt x="1469680" y="129766"/>
                  <a:pt x="1446114" y="113713"/>
                  <a:pt x="1421395" y="99588"/>
                </a:cubicBezTo>
                <a:cubicBezTo>
                  <a:pt x="1309670" y="35745"/>
                  <a:pt x="1420284" y="103560"/>
                  <a:pt x="1321806" y="54321"/>
                </a:cubicBezTo>
                <a:cubicBezTo>
                  <a:pt x="1300044" y="43440"/>
                  <a:pt x="1280582" y="28175"/>
                  <a:pt x="1258432" y="18107"/>
                </a:cubicBezTo>
                <a:cubicBezTo>
                  <a:pt x="1248382" y="13539"/>
                  <a:pt x="1183601" y="1330"/>
                  <a:pt x="1176951" y="0"/>
                </a:cubicBezTo>
                <a:cubicBezTo>
                  <a:pt x="1125648" y="3018"/>
                  <a:pt x="1074179" y="3939"/>
                  <a:pt x="1023042" y="9053"/>
                </a:cubicBezTo>
                <a:cubicBezTo>
                  <a:pt x="991093" y="12248"/>
                  <a:pt x="997513" y="23418"/>
                  <a:pt x="968721" y="36214"/>
                </a:cubicBezTo>
                <a:cubicBezTo>
                  <a:pt x="951280" y="43966"/>
                  <a:pt x="930281" y="43734"/>
                  <a:pt x="914400" y="54321"/>
                </a:cubicBezTo>
                <a:cubicBezTo>
                  <a:pt x="876011" y="79914"/>
                  <a:pt x="896972" y="67562"/>
                  <a:pt x="851026" y="90535"/>
                </a:cubicBezTo>
                <a:cubicBezTo>
                  <a:pt x="848311" y="95061"/>
                  <a:pt x="815050" y="152122"/>
                  <a:pt x="805759" y="162962"/>
                </a:cubicBezTo>
                <a:cubicBezTo>
                  <a:pt x="794649" y="175924"/>
                  <a:pt x="781616" y="187105"/>
                  <a:pt x="769545" y="199176"/>
                </a:cubicBezTo>
                <a:cubicBezTo>
                  <a:pt x="725485" y="309325"/>
                  <a:pt x="733331" y="257208"/>
                  <a:pt x="733331" y="353085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5950192" y="3032910"/>
            <a:ext cx="2372571" cy="2706986"/>
          </a:xfrm>
          <a:custGeom>
            <a:avLst/>
            <a:gdLst>
              <a:gd name="connsiteX0" fmla="*/ 977775 w 2372571"/>
              <a:gd name="connsiteY0" fmla="*/ 190123 h 2706986"/>
              <a:gd name="connsiteX1" fmla="*/ 977775 w 2372571"/>
              <a:gd name="connsiteY1" fmla="*/ 190123 h 2706986"/>
              <a:gd name="connsiteX2" fmla="*/ 860080 w 2372571"/>
              <a:gd name="connsiteY2" fmla="*/ 208230 h 2706986"/>
              <a:gd name="connsiteX3" fmla="*/ 769545 w 2372571"/>
              <a:gd name="connsiteY3" fmla="*/ 235390 h 2706986"/>
              <a:gd name="connsiteX4" fmla="*/ 706171 w 2372571"/>
              <a:gd name="connsiteY4" fmla="*/ 244443 h 2706986"/>
              <a:gd name="connsiteX5" fmla="*/ 651850 w 2372571"/>
              <a:gd name="connsiteY5" fmla="*/ 253497 h 2706986"/>
              <a:gd name="connsiteX6" fmla="*/ 606583 w 2372571"/>
              <a:gd name="connsiteY6" fmla="*/ 280657 h 2706986"/>
              <a:gd name="connsiteX7" fmla="*/ 543208 w 2372571"/>
              <a:gd name="connsiteY7" fmla="*/ 298764 h 2706986"/>
              <a:gd name="connsiteX8" fmla="*/ 516048 w 2372571"/>
              <a:gd name="connsiteY8" fmla="*/ 307818 h 2706986"/>
              <a:gd name="connsiteX9" fmla="*/ 488888 w 2372571"/>
              <a:gd name="connsiteY9" fmla="*/ 325925 h 2706986"/>
              <a:gd name="connsiteX10" fmla="*/ 452674 w 2372571"/>
              <a:gd name="connsiteY10" fmla="*/ 353085 h 2706986"/>
              <a:gd name="connsiteX11" fmla="*/ 416460 w 2372571"/>
              <a:gd name="connsiteY11" fmla="*/ 362139 h 2706986"/>
              <a:gd name="connsiteX12" fmla="*/ 380246 w 2372571"/>
              <a:gd name="connsiteY12" fmla="*/ 389299 h 2706986"/>
              <a:gd name="connsiteX13" fmla="*/ 307818 w 2372571"/>
              <a:gd name="connsiteY13" fmla="*/ 461727 h 2706986"/>
              <a:gd name="connsiteX14" fmla="*/ 289711 w 2372571"/>
              <a:gd name="connsiteY14" fmla="*/ 516047 h 2706986"/>
              <a:gd name="connsiteX15" fmla="*/ 244444 w 2372571"/>
              <a:gd name="connsiteY15" fmla="*/ 588475 h 2706986"/>
              <a:gd name="connsiteX16" fmla="*/ 226337 w 2372571"/>
              <a:gd name="connsiteY16" fmla="*/ 679010 h 2706986"/>
              <a:gd name="connsiteX17" fmla="*/ 208230 w 2372571"/>
              <a:gd name="connsiteY17" fmla="*/ 706170 h 2706986"/>
              <a:gd name="connsiteX18" fmla="*/ 190123 w 2372571"/>
              <a:gd name="connsiteY18" fmla="*/ 778598 h 2706986"/>
              <a:gd name="connsiteX19" fmla="*/ 172016 w 2372571"/>
              <a:gd name="connsiteY19" fmla="*/ 805758 h 2706986"/>
              <a:gd name="connsiteX20" fmla="*/ 162963 w 2372571"/>
              <a:gd name="connsiteY20" fmla="*/ 841972 h 2706986"/>
              <a:gd name="connsiteX21" fmla="*/ 144856 w 2372571"/>
              <a:gd name="connsiteY21" fmla="*/ 896293 h 2706986"/>
              <a:gd name="connsiteX22" fmla="*/ 126749 w 2372571"/>
              <a:gd name="connsiteY22" fmla="*/ 995881 h 2706986"/>
              <a:gd name="connsiteX23" fmla="*/ 108642 w 2372571"/>
              <a:gd name="connsiteY23" fmla="*/ 1050202 h 2706986"/>
              <a:gd name="connsiteX24" fmla="*/ 90535 w 2372571"/>
              <a:gd name="connsiteY24" fmla="*/ 1077362 h 2706986"/>
              <a:gd name="connsiteX25" fmla="*/ 81482 w 2372571"/>
              <a:gd name="connsiteY25" fmla="*/ 1122630 h 2706986"/>
              <a:gd name="connsiteX26" fmla="*/ 63375 w 2372571"/>
              <a:gd name="connsiteY26" fmla="*/ 1149790 h 2706986"/>
              <a:gd name="connsiteX27" fmla="*/ 54321 w 2372571"/>
              <a:gd name="connsiteY27" fmla="*/ 1213164 h 2706986"/>
              <a:gd name="connsiteX28" fmla="*/ 27161 w 2372571"/>
              <a:gd name="connsiteY28" fmla="*/ 1321806 h 2706986"/>
              <a:gd name="connsiteX29" fmla="*/ 0 w 2372571"/>
              <a:gd name="connsiteY29" fmla="*/ 1548142 h 2706986"/>
              <a:gd name="connsiteX30" fmla="*/ 27161 w 2372571"/>
              <a:gd name="connsiteY30" fmla="*/ 1901228 h 2706986"/>
              <a:gd name="connsiteX31" fmla="*/ 45268 w 2372571"/>
              <a:gd name="connsiteY31" fmla="*/ 1955548 h 2706986"/>
              <a:gd name="connsiteX32" fmla="*/ 126749 w 2372571"/>
              <a:gd name="connsiteY32" fmla="*/ 2091350 h 2706986"/>
              <a:gd name="connsiteX33" fmla="*/ 162963 w 2372571"/>
              <a:gd name="connsiteY33" fmla="*/ 2136618 h 2706986"/>
              <a:gd name="connsiteX34" fmla="*/ 208230 w 2372571"/>
              <a:gd name="connsiteY34" fmla="*/ 2199992 h 2706986"/>
              <a:gd name="connsiteX35" fmla="*/ 316872 w 2372571"/>
              <a:gd name="connsiteY35" fmla="*/ 2299580 h 2706986"/>
              <a:gd name="connsiteX36" fmla="*/ 344032 w 2372571"/>
              <a:gd name="connsiteY36" fmla="*/ 2326740 h 2706986"/>
              <a:gd name="connsiteX37" fmla="*/ 434567 w 2372571"/>
              <a:gd name="connsiteY37" fmla="*/ 2381061 h 2706986"/>
              <a:gd name="connsiteX38" fmla="*/ 488888 w 2372571"/>
              <a:gd name="connsiteY38" fmla="*/ 2426329 h 2706986"/>
              <a:gd name="connsiteX39" fmla="*/ 552262 w 2372571"/>
              <a:gd name="connsiteY39" fmla="*/ 2471596 h 2706986"/>
              <a:gd name="connsiteX40" fmla="*/ 597529 w 2372571"/>
              <a:gd name="connsiteY40" fmla="*/ 2489703 h 2706986"/>
              <a:gd name="connsiteX41" fmla="*/ 651850 w 2372571"/>
              <a:gd name="connsiteY41" fmla="*/ 2525917 h 2706986"/>
              <a:gd name="connsiteX42" fmla="*/ 697117 w 2372571"/>
              <a:gd name="connsiteY42" fmla="*/ 2553077 h 2706986"/>
              <a:gd name="connsiteX43" fmla="*/ 751438 w 2372571"/>
              <a:gd name="connsiteY43" fmla="*/ 2589291 h 2706986"/>
              <a:gd name="connsiteX44" fmla="*/ 778599 w 2372571"/>
              <a:gd name="connsiteY44" fmla="*/ 2598344 h 2706986"/>
              <a:gd name="connsiteX45" fmla="*/ 832919 w 2372571"/>
              <a:gd name="connsiteY45" fmla="*/ 2625505 h 2706986"/>
              <a:gd name="connsiteX46" fmla="*/ 896294 w 2372571"/>
              <a:gd name="connsiteY46" fmla="*/ 2634558 h 2706986"/>
              <a:gd name="connsiteX47" fmla="*/ 977775 w 2372571"/>
              <a:gd name="connsiteY47" fmla="*/ 2670772 h 2706986"/>
              <a:gd name="connsiteX48" fmla="*/ 1068309 w 2372571"/>
              <a:gd name="connsiteY48" fmla="*/ 2688879 h 2706986"/>
              <a:gd name="connsiteX49" fmla="*/ 1104523 w 2372571"/>
              <a:gd name="connsiteY49" fmla="*/ 2697933 h 2706986"/>
              <a:gd name="connsiteX50" fmla="*/ 1358020 w 2372571"/>
              <a:gd name="connsiteY50" fmla="*/ 2706986 h 2706986"/>
              <a:gd name="connsiteX51" fmla="*/ 1647731 w 2372571"/>
              <a:gd name="connsiteY51" fmla="*/ 2688879 h 2706986"/>
              <a:gd name="connsiteX52" fmla="*/ 1702052 w 2372571"/>
              <a:gd name="connsiteY52" fmla="*/ 2652665 h 2706986"/>
              <a:gd name="connsiteX53" fmla="*/ 1792587 w 2372571"/>
              <a:gd name="connsiteY53" fmla="*/ 2598344 h 2706986"/>
              <a:gd name="connsiteX54" fmla="*/ 1810694 w 2372571"/>
              <a:gd name="connsiteY54" fmla="*/ 2571184 h 2706986"/>
              <a:gd name="connsiteX55" fmla="*/ 1837854 w 2372571"/>
              <a:gd name="connsiteY55" fmla="*/ 2553077 h 2706986"/>
              <a:gd name="connsiteX56" fmla="*/ 1901228 w 2372571"/>
              <a:gd name="connsiteY56" fmla="*/ 2480649 h 2706986"/>
              <a:gd name="connsiteX57" fmla="*/ 1928389 w 2372571"/>
              <a:gd name="connsiteY57" fmla="*/ 2435382 h 2706986"/>
              <a:gd name="connsiteX58" fmla="*/ 2055137 w 2372571"/>
              <a:gd name="connsiteY58" fmla="*/ 2299580 h 2706986"/>
              <a:gd name="connsiteX59" fmla="*/ 2163779 w 2372571"/>
              <a:gd name="connsiteY59" fmla="*/ 2199992 h 2706986"/>
              <a:gd name="connsiteX60" fmla="*/ 2218100 w 2372571"/>
              <a:gd name="connsiteY60" fmla="*/ 2127564 h 2706986"/>
              <a:gd name="connsiteX61" fmla="*/ 2236206 w 2372571"/>
              <a:gd name="connsiteY61" fmla="*/ 2046083 h 2706986"/>
              <a:gd name="connsiteX62" fmla="*/ 2254313 w 2372571"/>
              <a:gd name="connsiteY62" fmla="*/ 1991762 h 2706986"/>
              <a:gd name="connsiteX63" fmla="*/ 2272420 w 2372571"/>
              <a:gd name="connsiteY63" fmla="*/ 1874067 h 2706986"/>
              <a:gd name="connsiteX64" fmla="*/ 2290527 w 2372571"/>
              <a:gd name="connsiteY64" fmla="*/ 1828800 h 2706986"/>
              <a:gd name="connsiteX65" fmla="*/ 2326741 w 2372571"/>
              <a:gd name="connsiteY65" fmla="*/ 1702051 h 2706986"/>
              <a:gd name="connsiteX66" fmla="*/ 2362955 w 2372571"/>
              <a:gd name="connsiteY66" fmla="*/ 1548142 h 2706986"/>
              <a:gd name="connsiteX67" fmla="*/ 2344848 w 2372571"/>
              <a:gd name="connsiteY67" fmla="*/ 1131683 h 2706986"/>
              <a:gd name="connsiteX68" fmla="*/ 2272420 w 2372571"/>
              <a:gd name="connsiteY68" fmla="*/ 968721 h 2706986"/>
              <a:gd name="connsiteX69" fmla="*/ 2082298 w 2372571"/>
              <a:gd name="connsiteY69" fmla="*/ 679010 h 2706986"/>
              <a:gd name="connsiteX70" fmla="*/ 2037030 w 2372571"/>
              <a:gd name="connsiteY70" fmla="*/ 606582 h 2706986"/>
              <a:gd name="connsiteX71" fmla="*/ 1901228 w 2372571"/>
              <a:gd name="connsiteY71" fmla="*/ 461727 h 2706986"/>
              <a:gd name="connsiteX72" fmla="*/ 1855961 w 2372571"/>
              <a:gd name="connsiteY72" fmla="*/ 398352 h 2706986"/>
              <a:gd name="connsiteX73" fmla="*/ 1720159 w 2372571"/>
              <a:gd name="connsiteY73" fmla="*/ 289711 h 2706986"/>
              <a:gd name="connsiteX74" fmla="*/ 1656785 w 2372571"/>
              <a:gd name="connsiteY74" fmla="*/ 235390 h 2706986"/>
              <a:gd name="connsiteX75" fmla="*/ 1493822 w 2372571"/>
              <a:gd name="connsiteY75" fmla="*/ 144855 h 2706986"/>
              <a:gd name="connsiteX76" fmla="*/ 1421395 w 2372571"/>
              <a:gd name="connsiteY76" fmla="*/ 99588 h 2706986"/>
              <a:gd name="connsiteX77" fmla="*/ 1321806 w 2372571"/>
              <a:gd name="connsiteY77" fmla="*/ 54321 h 2706986"/>
              <a:gd name="connsiteX78" fmla="*/ 1258432 w 2372571"/>
              <a:gd name="connsiteY78" fmla="*/ 18107 h 2706986"/>
              <a:gd name="connsiteX79" fmla="*/ 1176951 w 2372571"/>
              <a:gd name="connsiteY79" fmla="*/ 0 h 2706986"/>
              <a:gd name="connsiteX80" fmla="*/ 1023042 w 2372571"/>
              <a:gd name="connsiteY80" fmla="*/ 9053 h 2706986"/>
              <a:gd name="connsiteX81" fmla="*/ 968721 w 2372571"/>
              <a:gd name="connsiteY81" fmla="*/ 36214 h 2706986"/>
              <a:gd name="connsiteX82" fmla="*/ 914400 w 2372571"/>
              <a:gd name="connsiteY82" fmla="*/ 54321 h 2706986"/>
              <a:gd name="connsiteX83" fmla="*/ 851026 w 2372571"/>
              <a:gd name="connsiteY83" fmla="*/ 90535 h 2706986"/>
              <a:gd name="connsiteX84" fmla="*/ 805759 w 2372571"/>
              <a:gd name="connsiteY84" fmla="*/ 162962 h 2706986"/>
              <a:gd name="connsiteX85" fmla="*/ 769545 w 2372571"/>
              <a:gd name="connsiteY85" fmla="*/ 199176 h 2706986"/>
              <a:gd name="connsiteX86" fmla="*/ 733331 w 2372571"/>
              <a:gd name="connsiteY86" fmla="*/ 353085 h 270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2372571" h="2706986">
                <a:moveTo>
                  <a:pt x="977775" y="190123"/>
                </a:moveTo>
                <a:lnTo>
                  <a:pt x="977775" y="190123"/>
                </a:lnTo>
                <a:cubicBezTo>
                  <a:pt x="938543" y="196159"/>
                  <a:pt x="898922" y="200053"/>
                  <a:pt x="860080" y="208230"/>
                </a:cubicBezTo>
                <a:cubicBezTo>
                  <a:pt x="710490" y="239723"/>
                  <a:pt x="878688" y="215547"/>
                  <a:pt x="769545" y="235390"/>
                </a:cubicBezTo>
                <a:cubicBezTo>
                  <a:pt x="748550" y="239207"/>
                  <a:pt x="727262" y="241198"/>
                  <a:pt x="706171" y="244443"/>
                </a:cubicBezTo>
                <a:cubicBezTo>
                  <a:pt x="688028" y="247234"/>
                  <a:pt x="669957" y="250479"/>
                  <a:pt x="651850" y="253497"/>
                </a:cubicBezTo>
                <a:cubicBezTo>
                  <a:pt x="636761" y="262550"/>
                  <a:pt x="622826" y="273889"/>
                  <a:pt x="606583" y="280657"/>
                </a:cubicBezTo>
                <a:cubicBezTo>
                  <a:pt x="586303" y="289107"/>
                  <a:pt x="564252" y="292451"/>
                  <a:pt x="543208" y="298764"/>
                </a:cubicBezTo>
                <a:cubicBezTo>
                  <a:pt x="534067" y="301506"/>
                  <a:pt x="524584" y="303550"/>
                  <a:pt x="516048" y="307818"/>
                </a:cubicBezTo>
                <a:cubicBezTo>
                  <a:pt x="506316" y="312684"/>
                  <a:pt x="497742" y="319601"/>
                  <a:pt x="488888" y="325925"/>
                </a:cubicBezTo>
                <a:cubicBezTo>
                  <a:pt x="476610" y="334695"/>
                  <a:pt x="466170" y="346337"/>
                  <a:pt x="452674" y="353085"/>
                </a:cubicBezTo>
                <a:cubicBezTo>
                  <a:pt x="441545" y="358650"/>
                  <a:pt x="428531" y="359121"/>
                  <a:pt x="416460" y="362139"/>
                </a:cubicBezTo>
                <a:cubicBezTo>
                  <a:pt x="404389" y="371192"/>
                  <a:pt x="391369" y="379103"/>
                  <a:pt x="380246" y="389299"/>
                </a:cubicBezTo>
                <a:cubicBezTo>
                  <a:pt x="355077" y="412370"/>
                  <a:pt x="307818" y="461727"/>
                  <a:pt x="307818" y="461727"/>
                </a:cubicBezTo>
                <a:cubicBezTo>
                  <a:pt x="301782" y="479834"/>
                  <a:pt x="299531" y="499681"/>
                  <a:pt x="289711" y="516047"/>
                </a:cubicBezTo>
                <a:cubicBezTo>
                  <a:pt x="256953" y="570645"/>
                  <a:pt x="272312" y="546674"/>
                  <a:pt x="244444" y="588475"/>
                </a:cubicBezTo>
                <a:cubicBezTo>
                  <a:pt x="242401" y="600735"/>
                  <a:pt x="233705" y="661818"/>
                  <a:pt x="226337" y="679010"/>
                </a:cubicBezTo>
                <a:cubicBezTo>
                  <a:pt x="222051" y="689011"/>
                  <a:pt x="214266" y="697117"/>
                  <a:pt x="208230" y="706170"/>
                </a:cubicBezTo>
                <a:cubicBezTo>
                  <a:pt x="202194" y="730313"/>
                  <a:pt x="198628" y="755211"/>
                  <a:pt x="190123" y="778598"/>
                </a:cubicBezTo>
                <a:cubicBezTo>
                  <a:pt x="186405" y="788824"/>
                  <a:pt x="176302" y="795757"/>
                  <a:pt x="172016" y="805758"/>
                </a:cubicBezTo>
                <a:cubicBezTo>
                  <a:pt x="167115" y="817195"/>
                  <a:pt x="166538" y="830054"/>
                  <a:pt x="162963" y="841972"/>
                </a:cubicBezTo>
                <a:cubicBezTo>
                  <a:pt x="157479" y="860254"/>
                  <a:pt x="147994" y="877466"/>
                  <a:pt x="144856" y="896293"/>
                </a:cubicBezTo>
                <a:cubicBezTo>
                  <a:pt x="141900" y="914029"/>
                  <a:pt x="132170" y="976005"/>
                  <a:pt x="126749" y="995881"/>
                </a:cubicBezTo>
                <a:cubicBezTo>
                  <a:pt x="121727" y="1014295"/>
                  <a:pt x="119229" y="1034321"/>
                  <a:pt x="108642" y="1050202"/>
                </a:cubicBezTo>
                <a:lnTo>
                  <a:pt x="90535" y="1077362"/>
                </a:lnTo>
                <a:cubicBezTo>
                  <a:pt x="87517" y="1092451"/>
                  <a:pt x="86885" y="1108222"/>
                  <a:pt x="81482" y="1122630"/>
                </a:cubicBezTo>
                <a:cubicBezTo>
                  <a:pt x="77662" y="1132818"/>
                  <a:pt x="66502" y="1139368"/>
                  <a:pt x="63375" y="1149790"/>
                </a:cubicBezTo>
                <a:cubicBezTo>
                  <a:pt x="57243" y="1170229"/>
                  <a:pt x="57829" y="1192115"/>
                  <a:pt x="54321" y="1213164"/>
                </a:cubicBezTo>
                <a:cubicBezTo>
                  <a:pt x="46302" y="1261276"/>
                  <a:pt x="41868" y="1270334"/>
                  <a:pt x="27161" y="1321806"/>
                </a:cubicBezTo>
                <a:cubicBezTo>
                  <a:pt x="7132" y="1512078"/>
                  <a:pt x="18533" y="1436951"/>
                  <a:pt x="0" y="1548142"/>
                </a:cubicBezTo>
                <a:cubicBezTo>
                  <a:pt x="9054" y="1665837"/>
                  <a:pt x="14125" y="1783907"/>
                  <a:pt x="27161" y="1901228"/>
                </a:cubicBezTo>
                <a:cubicBezTo>
                  <a:pt x="29269" y="1920197"/>
                  <a:pt x="37927" y="1937930"/>
                  <a:pt x="45268" y="1955548"/>
                </a:cubicBezTo>
                <a:cubicBezTo>
                  <a:pt x="63666" y="1999703"/>
                  <a:pt x="98866" y="2056496"/>
                  <a:pt x="126749" y="2091350"/>
                </a:cubicBezTo>
                <a:cubicBezTo>
                  <a:pt x="138820" y="2106439"/>
                  <a:pt x="151369" y="2121159"/>
                  <a:pt x="162963" y="2136618"/>
                </a:cubicBezTo>
                <a:cubicBezTo>
                  <a:pt x="178539" y="2157386"/>
                  <a:pt x="191335" y="2180282"/>
                  <a:pt x="208230" y="2199992"/>
                </a:cubicBezTo>
                <a:cubicBezTo>
                  <a:pt x="268517" y="2270327"/>
                  <a:pt x="259110" y="2249039"/>
                  <a:pt x="316872" y="2299580"/>
                </a:cubicBezTo>
                <a:cubicBezTo>
                  <a:pt x="326508" y="2308011"/>
                  <a:pt x="333926" y="2318880"/>
                  <a:pt x="344032" y="2326740"/>
                </a:cubicBezTo>
                <a:cubicBezTo>
                  <a:pt x="383362" y="2357330"/>
                  <a:pt x="395150" y="2361352"/>
                  <a:pt x="434567" y="2381061"/>
                </a:cubicBezTo>
                <a:cubicBezTo>
                  <a:pt x="476837" y="2423333"/>
                  <a:pt x="444771" y="2394817"/>
                  <a:pt x="488888" y="2426329"/>
                </a:cubicBezTo>
                <a:cubicBezTo>
                  <a:pt x="498462" y="2433167"/>
                  <a:pt x="538034" y="2464482"/>
                  <a:pt x="552262" y="2471596"/>
                </a:cubicBezTo>
                <a:cubicBezTo>
                  <a:pt x="566798" y="2478864"/>
                  <a:pt x="583262" y="2481921"/>
                  <a:pt x="597529" y="2489703"/>
                </a:cubicBezTo>
                <a:cubicBezTo>
                  <a:pt x="616634" y="2500124"/>
                  <a:pt x="633490" y="2514234"/>
                  <a:pt x="651850" y="2525917"/>
                </a:cubicBezTo>
                <a:cubicBezTo>
                  <a:pt x="666696" y="2535364"/>
                  <a:pt x="682271" y="2543630"/>
                  <a:pt x="697117" y="2553077"/>
                </a:cubicBezTo>
                <a:cubicBezTo>
                  <a:pt x="715477" y="2564760"/>
                  <a:pt x="732415" y="2578723"/>
                  <a:pt x="751438" y="2589291"/>
                </a:cubicBezTo>
                <a:cubicBezTo>
                  <a:pt x="759780" y="2593926"/>
                  <a:pt x="769878" y="2594468"/>
                  <a:pt x="778599" y="2598344"/>
                </a:cubicBezTo>
                <a:cubicBezTo>
                  <a:pt x="797098" y="2606566"/>
                  <a:pt x="813570" y="2619551"/>
                  <a:pt x="832919" y="2625505"/>
                </a:cubicBezTo>
                <a:cubicBezTo>
                  <a:pt x="853315" y="2631781"/>
                  <a:pt x="875169" y="2631540"/>
                  <a:pt x="896294" y="2634558"/>
                </a:cubicBezTo>
                <a:cubicBezTo>
                  <a:pt x="919618" y="2646220"/>
                  <a:pt x="953001" y="2664166"/>
                  <a:pt x="977775" y="2670772"/>
                </a:cubicBezTo>
                <a:cubicBezTo>
                  <a:pt x="1007512" y="2678702"/>
                  <a:pt x="1038217" y="2682430"/>
                  <a:pt x="1068309" y="2688879"/>
                </a:cubicBezTo>
                <a:cubicBezTo>
                  <a:pt x="1080476" y="2691486"/>
                  <a:pt x="1092104" y="2697157"/>
                  <a:pt x="1104523" y="2697933"/>
                </a:cubicBezTo>
                <a:cubicBezTo>
                  <a:pt x="1188911" y="2703207"/>
                  <a:pt x="1273521" y="2703968"/>
                  <a:pt x="1358020" y="2706986"/>
                </a:cubicBezTo>
                <a:cubicBezTo>
                  <a:pt x="1454590" y="2700950"/>
                  <a:pt x="1551326" y="2697142"/>
                  <a:pt x="1647731" y="2688879"/>
                </a:cubicBezTo>
                <a:cubicBezTo>
                  <a:pt x="1678419" y="2686249"/>
                  <a:pt x="1679709" y="2672526"/>
                  <a:pt x="1702052" y="2652665"/>
                </a:cubicBezTo>
                <a:cubicBezTo>
                  <a:pt x="1760376" y="2600821"/>
                  <a:pt x="1736440" y="2612381"/>
                  <a:pt x="1792587" y="2598344"/>
                </a:cubicBezTo>
                <a:cubicBezTo>
                  <a:pt x="1798623" y="2589291"/>
                  <a:pt x="1803000" y="2578878"/>
                  <a:pt x="1810694" y="2571184"/>
                </a:cubicBezTo>
                <a:cubicBezTo>
                  <a:pt x="1818388" y="2563490"/>
                  <a:pt x="1830773" y="2561338"/>
                  <a:pt x="1837854" y="2553077"/>
                </a:cubicBezTo>
                <a:cubicBezTo>
                  <a:pt x="1914685" y="2463439"/>
                  <a:pt x="1815000" y="2545321"/>
                  <a:pt x="1901228" y="2480649"/>
                </a:cubicBezTo>
                <a:cubicBezTo>
                  <a:pt x="1910282" y="2465560"/>
                  <a:pt x="1918039" y="2449613"/>
                  <a:pt x="1928389" y="2435382"/>
                </a:cubicBezTo>
                <a:cubicBezTo>
                  <a:pt x="1958027" y="2394630"/>
                  <a:pt x="2022531" y="2327528"/>
                  <a:pt x="2055137" y="2299580"/>
                </a:cubicBezTo>
                <a:cubicBezTo>
                  <a:pt x="2087290" y="2272020"/>
                  <a:pt x="2135209" y="2233757"/>
                  <a:pt x="2163779" y="2199992"/>
                </a:cubicBezTo>
                <a:cubicBezTo>
                  <a:pt x="2183273" y="2176954"/>
                  <a:pt x="2199993" y="2151707"/>
                  <a:pt x="2218100" y="2127564"/>
                </a:cubicBezTo>
                <a:cubicBezTo>
                  <a:pt x="2224135" y="2100404"/>
                  <a:pt x="2229037" y="2072966"/>
                  <a:pt x="2236206" y="2046083"/>
                </a:cubicBezTo>
                <a:cubicBezTo>
                  <a:pt x="2241124" y="2027641"/>
                  <a:pt x="2250021" y="2010360"/>
                  <a:pt x="2254313" y="1991762"/>
                </a:cubicBezTo>
                <a:cubicBezTo>
                  <a:pt x="2261445" y="1960859"/>
                  <a:pt x="2263746" y="1905872"/>
                  <a:pt x="2272420" y="1874067"/>
                </a:cubicBezTo>
                <a:cubicBezTo>
                  <a:pt x="2276696" y="1858388"/>
                  <a:pt x="2285633" y="1844297"/>
                  <a:pt x="2290527" y="1828800"/>
                </a:cubicBezTo>
                <a:cubicBezTo>
                  <a:pt x="2303759" y="1786899"/>
                  <a:pt x="2317209" y="1744945"/>
                  <a:pt x="2326741" y="1702051"/>
                </a:cubicBezTo>
                <a:cubicBezTo>
                  <a:pt x="2350246" y="1596277"/>
                  <a:pt x="2338100" y="1647562"/>
                  <a:pt x="2362955" y="1548142"/>
                </a:cubicBezTo>
                <a:cubicBezTo>
                  <a:pt x="2374892" y="1357139"/>
                  <a:pt x="2382071" y="1367433"/>
                  <a:pt x="2344848" y="1131683"/>
                </a:cubicBezTo>
                <a:cubicBezTo>
                  <a:pt x="2339305" y="1096577"/>
                  <a:pt x="2285430" y="992139"/>
                  <a:pt x="2272420" y="968721"/>
                </a:cubicBezTo>
                <a:cubicBezTo>
                  <a:pt x="2044032" y="557623"/>
                  <a:pt x="2320254" y="1059736"/>
                  <a:pt x="2082298" y="679010"/>
                </a:cubicBezTo>
                <a:cubicBezTo>
                  <a:pt x="2067209" y="654867"/>
                  <a:pt x="2054324" y="629198"/>
                  <a:pt x="2037030" y="606582"/>
                </a:cubicBezTo>
                <a:cubicBezTo>
                  <a:pt x="1936239" y="474780"/>
                  <a:pt x="1997298" y="573810"/>
                  <a:pt x="1901228" y="461727"/>
                </a:cubicBezTo>
                <a:cubicBezTo>
                  <a:pt x="1884333" y="442016"/>
                  <a:pt x="1873626" y="417376"/>
                  <a:pt x="1855961" y="398352"/>
                </a:cubicBezTo>
                <a:cubicBezTo>
                  <a:pt x="1800644" y="338780"/>
                  <a:pt x="1779980" y="336714"/>
                  <a:pt x="1720159" y="289711"/>
                </a:cubicBezTo>
                <a:cubicBezTo>
                  <a:pt x="1698281" y="272521"/>
                  <a:pt x="1680219" y="250388"/>
                  <a:pt x="1656785" y="235390"/>
                </a:cubicBezTo>
                <a:cubicBezTo>
                  <a:pt x="1604445" y="201893"/>
                  <a:pt x="1546517" y="177790"/>
                  <a:pt x="1493822" y="144855"/>
                </a:cubicBezTo>
                <a:cubicBezTo>
                  <a:pt x="1469680" y="129766"/>
                  <a:pt x="1446114" y="113713"/>
                  <a:pt x="1421395" y="99588"/>
                </a:cubicBezTo>
                <a:cubicBezTo>
                  <a:pt x="1309670" y="35745"/>
                  <a:pt x="1420284" y="103560"/>
                  <a:pt x="1321806" y="54321"/>
                </a:cubicBezTo>
                <a:cubicBezTo>
                  <a:pt x="1300044" y="43440"/>
                  <a:pt x="1280582" y="28175"/>
                  <a:pt x="1258432" y="18107"/>
                </a:cubicBezTo>
                <a:cubicBezTo>
                  <a:pt x="1248382" y="13539"/>
                  <a:pt x="1183601" y="1330"/>
                  <a:pt x="1176951" y="0"/>
                </a:cubicBezTo>
                <a:cubicBezTo>
                  <a:pt x="1125648" y="3018"/>
                  <a:pt x="1074179" y="3939"/>
                  <a:pt x="1023042" y="9053"/>
                </a:cubicBezTo>
                <a:cubicBezTo>
                  <a:pt x="991093" y="12248"/>
                  <a:pt x="997513" y="23418"/>
                  <a:pt x="968721" y="36214"/>
                </a:cubicBezTo>
                <a:cubicBezTo>
                  <a:pt x="951280" y="43966"/>
                  <a:pt x="930281" y="43734"/>
                  <a:pt x="914400" y="54321"/>
                </a:cubicBezTo>
                <a:cubicBezTo>
                  <a:pt x="876011" y="79914"/>
                  <a:pt x="896972" y="67562"/>
                  <a:pt x="851026" y="90535"/>
                </a:cubicBezTo>
                <a:cubicBezTo>
                  <a:pt x="848311" y="95061"/>
                  <a:pt x="815050" y="152122"/>
                  <a:pt x="805759" y="162962"/>
                </a:cubicBezTo>
                <a:cubicBezTo>
                  <a:pt x="794649" y="175924"/>
                  <a:pt x="781616" y="187105"/>
                  <a:pt x="769545" y="199176"/>
                </a:cubicBezTo>
                <a:cubicBezTo>
                  <a:pt x="725485" y="309325"/>
                  <a:pt x="733331" y="257208"/>
                  <a:pt x="733331" y="353085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8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경기 일정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·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결과 게시판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4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-1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pic>
        <p:nvPicPr>
          <p:cNvPr id="17" name="그래픽 16" descr="엄지 올리기">
            <a:extLst>
              <a:ext uri="{FF2B5EF4-FFF2-40B4-BE49-F238E27FC236}">
                <a16:creationId xmlns:a16="http://schemas.microsoft.com/office/drawing/2014/main" xmlns="" id="{F9D1771C-B14D-48F1-A2CE-8A12E5CBA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88790" y="3005252"/>
            <a:ext cx="1953123" cy="1953123"/>
          </a:xfrm>
          <a:prstGeom prst="rect">
            <a:avLst/>
          </a:prstGeom>
        </p:spPr>
      </p:pic>
      <p:pic>
        <p:nvPicPr>
          <p:cNvPr id="19" name="그래픽 18" descr="연단">
            <a:extLst>
              <a:ext uri="{FF2B5EF4-FFF2-40B4-BE49-F238E27FC236}">
                <a16:creationId xmlns:a16="http://schemas.microsoft.com/office/drawing/2014/main" xmlns="" id="{21DE181C-15D1-4A88-8A9E-E8DB0DD95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07429" y="2873829"/>
            <a:ext cx="2286000" cy="2286000"/>
          </a:xfrm>
          <a:prstGeom prst="rect">
            <a:avLst/>
          </a:prstGeom>
        </p:spPr>
      </p:pic>
      <p:pic>
        <p:nvPicPr>
          <p:cNvPr id="21" name="그래픽 20" descr="풍선">
            <a:extLst>
              <a:ext uri="{FF2B5EF4-FFF2-40B4-BE49-F238E27FC236}">
                <a16:creationId xmlns:a16="http://schemas.microsoft.com/office/drawing/2014/main" xmlns="" id="{834719B4-3F2A-47ED-8CEE-E4EDCB68A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43257" y="2797627"/>
            <a:ext cx="2427514" cy="2427514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1672996"/>
            <a:ext cx="637222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591269" y="1661323"/>
            <a:ext cx="2456446" cy="4865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41949" y="1970787"/>
            <a:ext cx="4037845" cy="42460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/>
              <a:t>KBO</a:t>
            </a:r>
            <a:r>
              <a:rPr lang="ko-KR" altLang="en-US" sz="5000" dirty="0" smtClean="0"/>
              <a:t>의 경기일정과 결과를 한눈에 파악</a:t>
            </a:r>
            <a:endParaRPr lang="ko-KR" altLang="en-US" sz="5000" dirty="0"/>
          </a:p>
        </p:txBody>
      </p:sp>
      <p:sp>
        <p:nvSpPr>
          <p:cNvPr id="6" name="직사각형 5"/>
          <p:cNvSpPr/>
          <p:nvPr/>
        </p:nvSpPr>
        <p:spPr>
          <a:xfrm>
            <a:off x="405157" y="977900"/>
            <a:ext cx="6372225" cy="52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10"/>
              </a:rPr>
              <a:t>https://www.zenodds.com/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8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경기 일정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·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결과 게시판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4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-1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pic>
        <p:nvPicPr>
          <p:cNvPr id="19" name="그래픽 18" descr="연단">
            <a:extLst>
              <a:ext uri="{FF2B5EF4-FFF2-40B4-BE49-F238E27FC236}">
                <a16:creationId xmlns:a16="http://schemas.microsoft.com/office/drawing/2014/main" xmlns="" id="{21DE181C-15D1-4A88-8A9E-E8DB0DD95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07429" y="2873829"/>
            <a:ext cx="2286000" cy="2286000"/>
          </a:xfrm>
          <a:prstGeom prst="rect">
            <a:avLst/>
          </a:prstGeom>
        </p:spPr>
      </p:pic>
      <p:pic>
        <p:nvPicPr>
          <p:cNvPr id="21" name="그래픽 20" descr="풍선">
            <a:extLst>
              <a:ext uri="{FF2B5EF4-FFF2-40B4-BE49-F238E27FC236}">
                <a16:creationId xmlns:a16="http://schemas.microsoft.com/office/drawing/2014/main" xmlns="" id="{834719B4-3F2A-47ED-8CEE-E4EDCB68A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43257" y="2797627"/>
            <a:ext cx="2427514" cy="242751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441949" y="1970787"/>
            <a:ext cx="4037845" cy="424607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기록데이터를 그래프</a:t>
            </a:r>
            <a:r>
              <a:rPr lang="en-US" altLang="ko-KR" sz="5000" dirty="0" smtClean="0"/>
              <a:t>, </a:t>
            </a:r>
            <a:r>
              <a:rPr lang="ko-KR" altLang="en-US" sz="5000" dirty="0" smtClean="0"/>
              <a:t>차트를 통한 시각화 제공</a:t>
            </a:r>
            <a:endParaRPr lang="en-US" altLang="ko-KR" sz="5000" dirty="0" smtClean="0"/>
          </a:p>
          <a:p>
            <a:pPr algn="ctr"/>
            <a:r>
              <a:rPr lang="en-US" altLang="ko-KR" sz="5000" dirty="0" smtClean="0"/>
              <a:t>&amp;</a:t>
            </a:r>
            <a:r>
              <a:rPr lang="ko-KR" altLang="en-US" sz="5000" dirty="0" smtClean="0"/>
              <a:t> 승부예측</a:t>
            </a:r>
            <a:endParaRPr lang="ko-KR" altLang="en-US" sz="5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1578429"/>
            <a:ext cx="72771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05157" y="977900"/>
            <a:ext cx="6372225" cy="52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10"/>
              </a:rPr>
              <a:t>https://www.zenodds.com/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6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팀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·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선수정보 게시판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4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-2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pic>
        <p:nvPicPr>
          <p:cNvPr id="19" name="그래픽 18" descr="연단">
            <a:extLst>
              <a:ext uri="{FF2B5EF4-FFF2-40B4-BE49-F238E27FC236}">
                <a16:creationId xmlns:a16="http://schemas.microsoft.com/office/drawing/2014/main" xmlns="" id="{21DE181C-15D1-4A88-8A9E-E8DB0DD95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07429" y="2873829"/>
            <a:ext cx="2286000" cy="2286000"/>
          </a:xfrm>
          <a:prstGeom prst="rect">
            <a:avLst/>
          </a:prstGeom>
        </p:spPr>
      </p:pic>
      <p:pic>
        <p:nvPicPr>
          <p:cNvPr id="21" name="그래픽 20" descr="풍선">
            <a:extLst>
              <a:ext uri="{FF2B5EF4-FFF2-40B4-BE49-F238E27FC236}">
                <a16:creationId xmlns:a16="http://schemas.microsoft.com/office/drawing/2014/main" xmlns="" id="{834719B4-3F2A-47ED-8CEE-E4EDCB68A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43257" y="2797627"/>
            <a:ext cx="2427514" cy="242751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441949" y="1970787"/>
            <a:ext cx="4037845" cy="42460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/>
              <a:t>KBO</a:t>
            </a:r>
            <a:r>
              <a:rPr lang="ko-KR" altLang="en-US" sz="5000" dirty="0" smtClean="0"/>
              <a:t>리그의 팀순위를 한눈에 파악</a:t>
            </a:r>
            <a:endParaRPr lang="ko-KR" altLang="en-US" sz="5000" dirty="0"/>
          </a:p>
        </p:txBody>
      </p:sp>
      <p:sp>
        <p:nvSpPr>
          <p:cNvPr id="15" name="직사각형 14"/>
          <p:cNvSpPr/>
          <p:nvPr/>
        </p:nvSpPr>
        <p:spPr>
          <a:xfrm>
            <a:off x="405157" y="977900"/>
            <a:ext cx="6372225" cy="52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9"/>
              </a:rPr>
              <a:t>https://sports.news.naver.com/kbaseball/index.nhn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2340994"/>
            <a:ext cx="688657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7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팀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·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선수정보 게시판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4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-2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pic>
        <p:nvPicPr>
          <p:cNvPr id="19" name="그래픽 18" descr="연단">
            <a:extLst>
              <a:ext uri="{FF2B5EF4-FFF2-40B4-BE49-F238E27FC236}">
                <a16:creationId xmlns:a16="http://schemas.microsoft.com/office/drawing/2014/main" xmlns="" id="{21DE181C-15D1-4A88-8A9E-E8DB0DD95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07429" y="2873829"/>
            <a:ext cx="2286000" cy="2286000"/>
          </a:xfrm>
          <a:prstGeom prst="rect">
            <a:avLst/>
          </a:prstGeom>
        </p:spPr>
      </p:pic>
      <p:pic>
        <p:nvPicPr>
          <p:cNvPr id="21" name="그래픽 20" descr="풍선">
            <a:extLst>
              <a:ext uri="{FF2B5EF4-FFF2-40B4-BE49-F238E27FC236}">
                <a16:creationId xmlns:a16="http://schemas.microsoft.com/office/drawing/2014/main" xmlns="" id="{834719B4-3F2A-47ED-8CEE-E4EDCB68A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43257" y="2797627"/>
            <a:ext cx="2427514" cy="242751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441949" y="1970787"/>
            <a:ext cx="4037845" cy="42460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팀의 정보와 소속선수</a:t>
            </a:r>
            <a:r>
              <a:rPr lang="en-US" altLang="ko-KR" sz="5000" dirty="0" smtClean="0"/>
              <a:t>, </a:t>
            </a:r>
            <a:r>
              <a:rPr lang="ko-KR" altLang="en-US" sz="5000" dirty="0" smtClean="0"/>
              <a:t>일정 등을 파악</a:t>
            </a:r>
            <a:endParaRPr lang="ko-KR" altLang="en-US" sz="5000" dirty="0"/>
          </a:p>
        </p:txBody>
      </p:sp>
      <p:sp>
        <p:nvSpPr>
          <p:cNvPr id="15" name="직사각형 14"/>
          <p:cNvSpPr/>
          <p:nvPr/>
        </p:nvSpPr>
        <p:spPr>
          <a:xfrm>
            <a:off x="432316" y="978579"/>
            <a:ext cx="6674653" cy="52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9"/>
              </a:rPr>
              <a:t>http://</a:t>
            </a:r>
            <a:r>
              <a:rPr lang="en-US" altLang="ko-KR" dirty="0" smtClean="0">
                <a:hlinkClick r:id="rId9"/>
              </a:rPr>
              <a:t>www.statiz.co.kr/main.php</a:t>
            </a:r>
            <a:r>
              <a:rPr lang="en-US" altLang="ko-KR" dirty="0" smtClean="0"/>
              <a:t> &amp; </a:t>
            </a:r>
            <a:r>
              <a:rPr lang="en-US" altLang="ko-KR" dirty="0">
                <a:hlinkClick r:id="rId10"/>
              </a:rPr>
              <a:t>https://www.naver.com/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7" y="1654068"/>
            <a:ext cx="34766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7" y="2548456"/>
            <a:ext cx="51054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1503554"/>
            <a:ext cx="34385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3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팀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·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선수정보 게시판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4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-2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pic>
        <p:nvPicPr>
          <p:cNvPr id="19" name="그래픽 18" descr="연단">
            <a:extLst>
              <a:ext uri="{FF2B5EF4-FFF2-40B4-BE49-F238E27FC236}">
                <a16:creationId xmlns:a16="http://schemas.microsoft.com/office/drawing/2014/main" xmlns="" id="{21DE181C-15D1-4A88-8A9E-E8DB0DD95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07429" y="2873829"/>
            <a:ext cx="2286000" cy="2286000"/>
          </a:xfrm>
          <a:prstGeom prst="rect">
            <a:avLst/>
          </a:prstGeom>
        </p:spPr>
      </p:pic>
      <p:pic>
        <p:nvPicPr>
          <p:cNvPr id="21" name="그래픽 20" descr="풍선">
            <a:extLst>
              <a:ext uri="{FF2B5EF4-FFF2-40B4-BE49-F238E27FC236}">
                <a16:creationId xmlns:a16="http://schemas.microsoft.com/office/drawing/2014/main" xmlns="" id="{834719B4-3F2A-47ED-8CEE-E4EDCB68A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43257" y="2797627"/>
            <a:ext cx="2427514" cy="24275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32317" y="978579"/>
            <a:ext cx="6529798" cy="52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9"/>
              </a:rPr>
              <a:t>http://</a:t>
            </a:r>
            <a:r>
              <a:rPr lang="en-US" altLang="ko-KR" dirty="0" smtClean="0">
                <a:hlinkClick r:id="rId9"/>
              </a:rPr>
              <a:t>www.statiz.co.kr/main.php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8" y="1755436"/>
            <a:ext cx="707707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7441949" y="1970787"/>
            <a:ext cx="4037845" cy="42460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각 선수의 표를 통한 상세한 기록 확인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85285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통계 기록실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4</a:t>
            </a:r>
            <a:r>
              <a:rPr lang="en-US" altLang="ja-JP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-3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pic>
        <p:nvPicPr>
          <p:cNvPr id="19" name="그래픽 18" descr="연단">
            <a:extLst>
              <a:ext uri="{FF2B5EF4-FFF2-40B4-BE49-F238E27FC236}">
                <a16:creationId xmlns:a16="http://schemas.microsoft.com/office/drawing/2014/main" xmlns="" id="{21DE181C-15D1-4A88-8A9E-E8DB0DD95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07429" y="2873829"/>
            <a:ext cx="2286000" cy="2286000"/>
          </a:xfrm>
          <a:prstGeom prst="rect">
            <a:avLst/>
          </a:prstGeom>
        </p:spPr>
      </p:pic>
      <p:pic>
        <p:nvPicPr>
          <p:cNvPr id="21" name="그래픽 20" descr="풍선">
            <a:extLst>
              <a:ext uri="{FF2B5EF4-FFF2-40B4-BE49-F238E27FC236}">
                <a16:creationId xmlns:a16="http://schemas.microsoft.com/office/drawing/2014/main" xmlns="" id="{834719B4-3F2A-47ED-8CEE-E4EDCB68A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43257" y="2797627"/>
            <a:ext cx="2427514" cy="242751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0" y="5225140"/>
            <a:ext cx="12192000" cy="1632859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구단별 관중현황</a:t>
            </a:r>
            <a:r>
              <a:rPr lang="en-US" altLang="ko-KR" sz="5000" dirty="0" smtClean="0"/>
              <a:t>, </a:t>
            </a:r>
            <a:r>
              <a:rPr lang="ko-KR" altLang="en-US" sz="5000" dirty="0" smtClean="0"/>
              <a:t>야구지식</a:t>
            </a:r>
            <a:r>
              <a:rPr lang="en-US" altLang="ko-KR" sz="5000" dirty="0" smtClean="0"/>
              <a:t>, </a:t>
            </a:r>
            <a:r>
              <a:rPr lang="ko-KR" altLang="en-US" sz="5000" dirty="0" smtClean="0"/>
              <a:t>비만의 야구 관계 등 다양한 정보 획득</a:t>
            </a:r>
            <a:endParaRPr lang="ko-KR" altLang="en-US" sz="5000" dirty="0"/>
          </a:p>
        </p:txBody>
      </p:sp>
      <p:sp>
        <p:nvSpPr>
          <p:cNvPr id="15" name="직사각형 14"/>
          <p:cNvSpPr/>
          <p:nvPr/>
        </p:nvSpPr>
        <p:spPr>
          <a:xfrm>
            <a:off x="296786" y="977899"/>
            <a:ext cx="5473999" cy="524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9"/>
              </a:rPr>
              <a:t>https://www.koreabaseball.com/Default.aspx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19914"/>
            <a:ext cx="5770785" cy="3705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0"/>
            <a:ext cx="622935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28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다이아몬드 26"/>
          <p:cNvSpPr/>
          <p:nvPr/>
        </p:nvSpPr>
        <p:spPr>
          <a:xfrm>
            <a:off x="3381840" y="657992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다이아몬드 27"/>
          <p:cNvSpPr/>
          <p:nvPr/>
        </p:nvSpPr>
        <p:spPr>
          <a:xfrm>
            <a:off x="6108273" y="33844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8273" y="-2068441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834705" y="65799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-4797458" y="-2068442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-2071026" y="657991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-2071026" y="-4794874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55407" y="-206844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다이아몬드 32"/>
          <p:cNvSpPr/>
          <p:nvPr/>
        </p:nvSpPr>
        <p:spPr>
          <a:xfrm>
            <a:off x="3381839" y="-4798564"/>
            <a:ext cx="5452865" cy="5452865"/>
          </a:xfrm>
          <a:prstGeom prst="diamond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다이아몬드 36"/>
          <p:cNvSpPr/>
          <p:nvPr/>
        </p:nvSpPr>
        <p:spPr>
          <a:xfrm>
            <a:off x="-2071024" y="6107166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다이아몬드 38"/>
          <p:cNvSpPr/>
          <p:nvPr/>
        </p:nvSpPr>
        <p:spPr>
          <a:xfrm>
            <a:off x="655409" y="3380733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다이아몬드 39"/>
          <p:cNvSpPr/>
          <p:nvPr/>
        </p:nvSpPr>
        <p:spPr>
          <a:xfrm>
            <a:off x="3381841" y="6107166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다이아몬드 43"/>
          <p:cNvSpPr/>
          <p:nvPr/>
        </p:nvSpPr>
        <p:spPr>
          <a:xfrm>
            <a:off x="8821482" y="-4802257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다이아몬드 44"/>
          <p:cNvSpPr/>
          <p:nvPr/>
        </p:nvSpPr>
        <p:spPr>
          <a:xfrm>
            <a:off x="11547915" y="-20758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다이아몬드 48"/>
          <p:cNvSpPr/>
          <p:nvPr/>
        </p:nvSpPr>
        <p:spPr>
          <a:xfrm>
            <a:off x="8821481" y="6099783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다이아몬드 50"/>
          <p:cNvSpPr/>
          <p:nvPr/>
        </p:nvSpPr>
        <p:spPr>
          <a:xfrm>
            <a:off x="11547914" y="3373350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다이아몬드 58"/>
          <p:cNvSpPr/>
          <p:nvPr/>
        </p:nvSpPr>
        <p:spPr>
          <a:xfrm>
            <a:off x="-4784235" y="3388117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559DD5F-6E9E-481E-9F8F-F6BE0E9E8BDD}"/>
              </a:ext>
            </a:extLst>
          </p:cNvPr>
          <p:cNvSpPr txBox="1"/>
          <p:nvPr/>
        </p:nvSpPr>
        <p:spPr>
          <a:xfrm>
            <a:off x="5439412" y="339010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질문</a:t>
            </a:r>
            <a:endParaRPr lang="ko-KR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8F8BD1-E6A1-46E5-BD44-DF2DFAFE121E}"/>
              </a:ext>
            </a:extLst>
          </p:cNvPr>
          <p:cNvSpPr txBox="1"/>
          <p:nvPr/>
        </p:nvSpPr>
        <p:spPr>
          <a:xfrm>
            <a:off x="5020170" y="2561193"/>
            <a:ext cx="2149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PART 5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09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질문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A86E9F38-4F5C-406D-9E1F-0C6BFC12B8A4}"/>
              </a:ext>
            </a:extLst>
          </p:cNvPr>
          <p:cNvSpPr/>
          <p:nvPr/>
        </p:nvSpPr>
        <p:spPr>
          <a:xfrm>
            <a:off x="697548" y="2296886"/>
            <a:ext cx="3429000" cy="3429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2ED094A-1CA3-478B-A850-DE28BB829662}"/>
              </a:ext>
            </a:extLst>
          </p:cNvPr>
          <p:cNvSpPr/>
          <p:nvPr/>
        </p:nvSpPr>
        <p:spPr>
          <a:xfrm>
            <a:off x="4409577" y="2296886"/>
            <a:ext cx="3429000" cy="342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C409AD44-15AF-47EC-BB37-04292EEA85A5}"/>
              </a:ext>
            </a:extLst>
          </p:cNvPr>
          <p:cNvSpPr/>
          <p:nvPr/>
        </p:nvSpPr>
        <p:spPr>
          <a:xfrm>
            <a:off x="8121606" y="2296886"/>
            <a:ext cx="3429000" cy="342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엄지 올리기">
            <a:extLst>
              <a:ext uri="{FF2B5EF4-FFF2-40B4-BE49-F238E27FC236}">
                <a16:creationId xmlns:a16="http://schemas.microsoft.com/office/drawing/2014/main" xmlns="" id="{F9D1771C-B14D-48F1-A2CE-8A12E5CBA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88790" y="3005252"/>
            <a:ext cx="1953123" cy="1953123"/>
          </a:xfrm>
          <a:prstGeom prst="rect">
            <a:avLst/>
          </a:prstGeom>
        </p:spPr>
      </p:pic>
      <p:pic>
        <p:nvPicPr>
          <p:cNvPr id="19" name="그래픽 18" descr="연단">
            <a:extLst>
              <a:ext uri="{FF2B5EF4-FFF2-40B4-BE49-F238E27FC236}">
                <a16:creationId xmlns:a16="http://schemas.microsoft.com/office/drawing/2014/main" xmlns="" id="{21DE181C-15D1-4A88-8A9E-E8DB0DD957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07429" y="2873829"/>
            <a:ext cx="2286000" cy="2286000"/>
          </a:xfrm>
          <a:prstGeom prst="rect">
            <a:avLst/>
          </a:prstGeom>
        </p:spPr>
      </p:pic>
      <p:pic>
        <p:nvPicPr>
          <p:cNvPr id="21" name="그래픽 20" descr="풍선">
            <a:extLst>
              <a:ext uri="{FF2B5EF4-FFF2-40B4-BE49-F238E27FC236}">
                <a16:creationId xmlns:a16="http://schemas.microsoft.com/office/drawing/2014/main" xmlns="" id="{834719B4-3F2A-47ED-8CEE-E4EDCB68A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643257" y="2797627"/>
            <a:ext cx="2427514" cy="24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8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다이아몬드 26"/>
          <p:cNvSpPr/>
          <p:nvPr/>
        </p:nvSpPr>
        <p:spPr>
          <a:xfrm>
            <a:off x="3381840" y="657992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다이아몬드 27"/>
          <p:cNvSpPr/>
          <p:nvPr/>
        </p:nvSpPr>
        <p:spPr>
          <a:xfrm>
            <a:off x="6108273" y="33844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8273" y="-2068441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834705" y="65799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-4797458" y="-2068442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-2071026" y="657991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-2071026" y="-4794874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55407" y="-206844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다이아몬드 32"/>
          <p:cNvSpPr/>
          <p:nvPr/>
        </p:nvSpPr>
        <p:spPr>
          <a:xfrm>
            <a:off x="3381839" y="-4798564"/>
            <a:ext cx="5452865" cy="5452865"/>
          </a:xfrm>
          <a:prstGeom prst="diamond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다이아몬드 36"/>
          <p:cNvSpPr/>
          <p:nvPr/>
        </p:nvSpPr>
        <p:spPr>
          <a:xfrm>
            <a:off x="-2071024" y="6107166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다이아몬드 38"/>
          <p:cNvSpPr/>
          <p:nvPr/>
        </p:nvSpPr>
        <p:spPr>
          <a:xfrm>
            <a:off x="655409" y="3380733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다이아몬드 39"/>
          <p:cNvSpPr/>
          <p:nvPr/>
        </p:nvSpPr>
        <p:spPr>
          <a:xfrm>
            <a:off x="3381841" y="6107166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다이아몬드 43"/>
          <p:cNvSpPr/>
          <p:nvPr/>
        </p:nvSpPr>
        <p:spPr>
          <a:xfrm>
            <a:off x="8821482" y="-4802257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다이아몬드 44"/>
          <p:cNvSpPr/>
          <p:nvPr/>
        </p:nvSpPr>
        <p:spPr>
          <a:xfrm>
            <a:off x="11547915" y="-20758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다이아몬드 48"/>
          <p:cNvSpPr/>
          <p:nvPr/>
        </p:nvSpPr>
        <p:spPr>
          <a:xfrm>
            <a:off x="8821481" y="6099783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다이아몬드 50"/>
          <p:cNvSpPr/>
          <p:nvPr/>
        </p:nvSpPr>
        <p:spPr>
          <a:xfrm>
            <a:off x="11547914" y="3373350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다이아몬드 58"/>
          <p:cNvSpPr/>
          <p:nvPr/>
        </p:nvSpPr>
        <p:spPr>
          <a:xfrm>
            <a:off x="-4784235" y="3388117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73845" y="2957681"/>
            <a:ext cx="3844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708C256-8AC2-4DCF-B915-F8558581BC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67" y="237942"/>
            <a:ext cx="533695" cy="5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4A13DC1-624A-4A9B-AED7-28F91EBDCB1E}"/>
              </a:ext>
            </a:extLst>
          </p:cNvPr>
          <p:cNvSpPr txBox="1"/>
          <p:nvPr/>
        </p:nvSpPr>
        <p:spPr>
          <a:xfrm>
            <a:off x="431504" y="336110"/>
            <a:ext cx="1074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2">
                    <a:alpha val="80000"/>
                  </a:schemeClr>
                </a:solidFill>
              </a:rPr>
              <a:t>C</a:t>
            </a:r>
            <a:endParaRPr lang="ko-KR" altLang="en-US" sz="9600" b="1" dirty="0">
              <a:solidFill>
                <a:schemeClr val="accent2">
                  <a:alpha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2C22412-7CEF-45AD-B009-740EE8C716DE}"/>
              </a:ext>
            </a:extLst>
          </p:cNvPr>
          <p:cNvSpPr txBox="1"/>
          <p:nvPr/>
        </p:nvSpPr>
        <p:spPr>
          <a:xfrm>
            <a:off x="1408003" y="1120940"/>
            <a:ext cx="2066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 err="1">
                <a:solidFill>
                  <a:schemeClr val="accent2">
                    <a:alpha val="80000"/>
                  </a:schemeClr>
                </a:solidFill>
              </a:rPr>
              <a:t>ontents</a:t>
            </a:r>
            <a:endParaRPr lang="ko-KR" altLang="en-US" sz="3200" spc="600" dirty="0">
              <a:solidFill>
                <a:schemeClr val="accent2">
                  <a:alpha val="8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1A33634A-F4CC-4AED-8C5E-E015C8C7C3C2}"/>
              </a:ext>
            </a:extLst>
          </p:cNvPr>
          <p:cNvGrpSpPr/>
          <p:nvPr/>
        </p:nvGrpSpPr>
        <p:grpSpPr>
          <a:xfrm>
            <a:off x="1928999" y="2632669"/>
            <a:ext cx="1923612" cy="474533"/>
            <a:chOff x="1471799" y="2717800"/>
            <a:chExt cx="1923612" cy="47453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FF4AAEA6-BC58-4A67-BCF7-D8AD4C0AEDC2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7F62423-CC74-4DC1-9B35-42188E12C7E7}"/>
                </a:ext>
              </a:extLst>
            </p:cNvPr>
            <p:cNvSpPr txBox="1"/>
            <p:nvPr/>
          </p:nvSpPr>
          <p:spPr>
            <a:xfrm>
              <a:off x="2133527" y="273066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팀원소개</a:t>
              </a:r>
              <a:endPara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A2AE02B-0A21-45ED-AE7A-737E8D4F8A2A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001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C4695BC5-289E-4204-8373-05A1DF0D6E95}"/>
              </a:ext>
            </a:extLst>
          </p:cNvPr>
          <p:cNvGrpSpPr/>
          <p:nvPr/>
        </p:nvGrpSpPr>
        <p:grpSpPr>
          <a:xfrm>
            <a:off x="1928999" y="3342268"/>
            <a:ext cx="1385003" cy="474533"/>
            <a:chOff x="1471799" y="2717800"/>
            <a:chExt cx="1385003" cy="47453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665F4AEF-AE56-4BFF-99D3-EEF813F340B9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5370980-CF2F-4921-A3B3-5B424CE253C0}"/>
                </a:ext>
              </a:extLst>
            </p:cNvPr>
            <p:cNvSpPr txBox="1"/>
            <p:nvPr/>
          </p:nvSpPr>
          <p:spPr>
            <a:xfrm>
              <a:off x="2133527" y="2730668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주</a:t>
              </a:r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95D340E4-AA6F-4BD8-8CE6-7DA0CA5930F1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A77D56F0-2FAA-4A97-9862-F2BF11F5996A}"/>
              </a:ext>
            </a:extLst>
          </p:cNvPr>
          <p:cNvGrpSpPr/>
          <p:nvPr/>
        </p:nvGrpSpPr>
        <p:grpSpPr>
          <a:xfrm>
            <a:off x="1928999" y="4834666"/>
            <a:ext cx="1923612" cy="474533"/>
            <a:chOff x="1471799" y="2717800"/>
            <a:chExt cx="1923612" cy="47453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2E4BC884-BE9D-4619-84EE-DA8EE2006D59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9536FC0-1451-40E8-93F7-4FEA733B9B18}"/>
                </a:ext>
              </a:extLst>
            </p:cNvPr>
            <p:cNvSpPr txBox="1"/>
            <p:nvPr/>
          </p:nvSpPr>
          <p:spPr>
            <a:xfrm>
              <a:off x="2133527" y="273066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주요기능</a:t>
              </a:r>
              <a:endPara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A20F4B1-C084-4EE4-A2B7-AD318071040D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4">
                      <a:lumMod val="50000"/>
                    </a:schemeClr>
                  </a:solidFill>
                </a:rPr>
                <a:t>004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0D349DE2-D9DB-40AC-98F2-0D2839AAA64F}"/>
              </a:ext>
            </a:extLst>
          </p:cNvPr>
          <p:cNvGrpSpPr/>
          <p:nvPr/>
        </p:nvGrpSpPr>
        <p:grpSpPr>
          <a:xfrm>
            <a:off x="1928999" y="5613400"/>
            <a:ext cx="1385003" cy="474533"/>
            <a:chOff x="1471799" y="2717800"/>
            <a:chExt cx="1385003" cy="47453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xmlns="" id="{D3E39164-670B-4FC1-853A-7A7FB5A4CF80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501463A-C1A4-4F2E-9DB0-D3F0AAB1F6BD}"/>
                </a:ext>
              </a:extLst>
            </p:cNvPr>
            <p:cNvSpPr txBox="1"/>
            <p:nvPr/>
          </p:nvSpPr>
          <p:spPr>
            <a:xfrm>
              <a:off x="2133527" y="2730668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질문</a:t>
              </a:r>
              <a:endPara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EE5D647-A423-4F51-ABE7-6DA7BE61A3FB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4">
                      <a:lumMod val="50000"/>
                    </a:schemeClr>
                  </a:solidFill>
                </a:rPr>
                <a:t>005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62C3EBAE-5F0F-4E2D-B20A-BE20115A0D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6"/>
          <a:stretch/>
        </p:blipFill>
        <p:spPr>
          <a:xfrm>
            <a:off x="6059488" y="0"/>
            <a:ext cx="6132512" cy="68580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C4695BC5-289E-4204-8373-05A1DF0D6E95}"/>
              </a:ext>
            </a:extLst>
          </p:cNvPr>
          <p:cNvGrpSpPr/>
          <p:nvPr/>
        </p:nvGrpSpPr>
        <p:grpSpPr>
          <a:xfrm>
            <a:off x="1928999" y="4021667"/>
            <a:ext cx="2257037" cy="516066"/>
            <a:chOff x="1471799" y="2717800"/>
            <a:chExt cx="2257037" cy="51606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665F4AEF-AE56-4BFF-99D3-EEF813F340B9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5370980-CF2F-4921-A3B3-5B424CE253C0}"/>
                </a:ext>
              </a:extLst>
            </p:cNvPr>
            <p:cNvSpPr txBox="1"/>
            <p:nvPr/>
          </p:nvSpPr>
          <p:spPr>
            <a:xfrm>
              <a:off x="2133527" y="2772201"/>
              <a:ext cx="15953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참고 사이트</a:t>
              </a:r>
              <a:endParaRPr lang="ko-KR" altLang="en-US" sz="2400" spc="-300" dirty="0">
                <a:solidFill>
                  <a:schemeClr val="accent4">
                    <a:lumMod val="50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95D340E4-AA6F-4BD8-8CE6-7DA0CA5930F1}"/>
                </a:ext>
              </a:extLst>
            </p:cNvPr>
            <p:cNvSpPr txBox="1"/>
            <p:nvPr/>
          </p:nvSpPr>
          <p:spPr>
            <a:xfrm>
              <a:off x="1474176" y="281373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4">
                      <a:lumMod val="50000"/>
                    </a:schemeClr>
                  </a:solidFill>
                </a:rPr>
                <a:t>003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5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다이아몬드 26"/>
          <p:cNvSpPr/>
          <p:nvPr/>
        </p:nvSpPr>
        <p:spPr>
          <a:xfrm>
            <a:off x="3381840" y="657992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다이아몬드 27"/>
          <p:cNvSpPr/>
          <p:nvPr/>
        </p:nvSpPr>
        <p:spPr>
          <a:xfrm>
            <a:off x="6108273" y="33844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8273" y="-2068441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834705" y="65799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-4797458" y="-2068442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-2071026" y="657991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-2071026" y="-4794874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55407" y="-206844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다이아몬드 32"/>
          <p:cNvSpPr/>
          <p:nvPr/>
        </p:nvSpPr>
        <p:spPr>
          <a:xfrm>
            <a:off x="3381839" y="-4798564"/>
            <a:ext cx="5452865" cy="5452865"/>
          </a:xfrm>
          <a:prstGeom prst="diamond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다이아몬드 36"/>
          <p:cNvSpPr/>
          <p:nvPr/>
        </p:nvSpPr>
        <p:spPr>
          <a:xfrm>
            <a:off x="-2071024" y="6107166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다이아몬드 38"/>
          <p:cNvSpPr/>
          <p:nvPr/>
        </p:nvSpPr>
        <p:spPr>
          <a:xfrm>
            <a:off x="655409" y="3380733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다이아몬드 39"/>
          <p:cNvSpPr/>
          <p:nvPr/>
        </p:nvSpPr>
        <p:spPr>
          <a:xfrm>
            <a:off x="3381841" y="6107166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다이아몬드 43"/>
          <p:cNvSpPr/>
          <p:nvPr/>
        </p:nvSpPr>
        <p:spPr>
          <a:xfrm>
            <a:off x="8821482" y="-4802257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다이아몬드 44"/>
          <p:cNvSpPr/>
          <p:nvPr/>
        </p:nvSpPr>
        <p:spPr>
          <a:xfrm>
            <a:off x="11547915" y="-20758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다이아몬드 48"/>
          <p:cNvSpPr/>
          <p:nvPr/>
        </p:nvSpPr>
        <p:spPr>
          <a:xfrm>
            <a:off x="8821481" y="6099783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다이아몬드 50"/>
          <p:cNvSpPr/>
          <p:nvPr/>
        </p:nvSpPr>
        <p:spPr>
          <a:xfrm>
            <a:off x="11547914" y="3373350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다이아몬드 58"/>
          <p:cNvSpPr/>
          <p:nvPr/>
        </p:nvSpPr>
        <p:spPr>
          <a:xfrm>
            <a:off x="-4784235" y="3388117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875153" y="33901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팀원소개</a:t>
            </a:r>
            <a:endParaRPr lang="ko-KR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020170" y="2561193"/>
            <a:ext cx="2149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PART 1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420A07C-3B5C-46D5-8225-5AA9D7ABC9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67" y="237942"/>
            <a:ext cx="533695" cy="5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5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2828" y="1160060"/>
            <a:ext cx="11622498" cy="541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6741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팀원소개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PART 1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01197" y="1647731"/>
            <a:ext cx="1598989" cy="442714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이준</a:t>
            </a:r>
            <a:endParaRPr lang="ko-KR" altLang="en-US" sz="50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02012" y="1647731"/>
            <a:ext cx="1598989" cy="442714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김아</a:t>
            </a:r>
            <a:r>
              <a:rPr lang="ko-KR" altLang="en-US" sz="5000" dirty="0"/>
              <a:t>리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525088" y="1647731"/>
            <a:ext cx="1598989" cy="442714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최현우</a:t>
            </a:r>
            <a:endParaRPr lang="ko-KR" altLang="en-US" sz="50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449324" y="1647731"/>
            <a:ext cx="1598989" cy="442714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강동혁</a:t>
            </a:r>
            <a:endParaRPr lang="ko-KR" altLang="en-US" sz="50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332445" y="1647731"/>
            <a:ext cx="1598989" cy="442714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박종</a:t>
            </a:r>
            <a:r>
              <a:rPr lang="ko-KR" altLang="en-US" sz="5000" dirty="0"/>
              <a:t>수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0170778" y="1647731"/>
            <a:ext cx="1598989" cy="4427144"/>
          </a:xfrm>
          <a:prstGeom prst="roundRect">
            <a:avLst/>
          </a:prstGeom>
          <a:solidFill>
            <a:srgbClr val="B948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 smtClean="0"/>
              <a:t>황민동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640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  <p:bldP spid="28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다이아몬드 26"/>
          <p:cNvSpPr/>
          <p:nvPr/>
        </p:nvSpPr>
        <p:spPr>
          <a:xfrm>
            <a:off x="3381840" y="657992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다이아몬드 27"/>
          <p:cNvSpPr/>
          <p:nvPr/>
        </p:nvSpPr>
        <p:spPr>
          <a:xfrm>
            <a:off x="6108273" y="33844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8273" y="-2068441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834705" y="65799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-4797458" y="-2068442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-2071026" y="657991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-2071026" y="-4794874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55407" y="-206844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다이아몬드 32"/>
          <p:cNvSpPr/>
          <p:nvPr/>
        </p:nvSpPr>
        <p:spPr>
          <a:xfrm>
            <a:off x="3381839" y="-4798564"/>
            <a:ext cx="5452865" cy="5452865"/>
          </a:xfrm>
          <a:prstGeom prst="diamond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다이아몬드 36"/>
          <p:cNvSpPr/>
          <p:nvPr/>
        </p:nvSpPr>
        <p:spPr>
          <a:xfrm>
            <a:off x="-2071024" y="6107166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다이아몬드 38"/>
          <p:cNvSpPr/>
          <p:nvPr/>
        </p:nvSpPr>
        <p:spPr>
          <a:xfrm>
            <a:off x="655409" y="3380733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다이아몬드 39"/>
          <p:cNvSpPr/>
          <p:nvPr/>
        </p:nvSpPr>
        <p:spPr>
          <a:xfrm>
            <a:off x="3381841" y="6107166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다이아몬드 43"/>
          <p:cNvSpPr/>
          <p:nvPr/>
        </p:nvSpPr>
        <p:spPr>
          <a:xfrm>
            <a:off x="8821482" y="-4802257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다이아몬드 44"/>
          <p:cNvSpPr/>
          <p:nvPr/>
        </p:nvSpPr>
        <p:spPr>
          <a:xfrm>
            <a:off x="11547915" y="-20758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다이아몬드 48"/>
          <p:cNvSpPr/>
          <p:nvPr/>
        </p:nvSpPr>
        <p:spPr>
          <a:xfrm>
            <a:off x="8821481" y="6099783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다이아몬드 50"/>
          <p:cNvSpPr/>
          <p:nvPr/>
        </p:nvSpPr>
        <p:spPr>
          <a:xfrm>
            <a:off x="11547914" y="3373350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다이아몬드 58"/>
          <p:cNvSpPr/>
          <p:nvPr/>
        </p:nvSpPr>
        <p:spPr>
          <a:xfrm>
            <a:off x="-4784235" y="3388117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559DD5F-6E9E-481E-9F8F-F6BE0E9E8BDD}"/>
              </a:ext>
            </a:extLst>
          </p:cNvPr>
          <p:cNvSpPr txBox="1"/>
          <p:nvPr/>
        </p:nvSpPr>
        <p:spPr>
          <a:xfrm>
            <a:off x="5439411" y="339010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주제</a:t>
            </a:r>
            <a:endParaRPr lang="ko-KR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8F8BD1-E6A1-46E5-BD44-DF2DFAFE121E}"/>
              </a:ext>
            </a:extLst>
          </p:cNvPr>
          <p:cNvSpPr txBox="1"/>
          <p:nvPr/>
        </p:nvSpPr>
        <p:spPr>
          <a:xfrm>
            <a:off x="5020170" y="2561193"/>
            <a:ext cx="2149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PART 2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675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2828" y="1130151"/>
            <a:ext cx="11622498" cy="541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6741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주제</a:t>
            </a:r>
            <a:endParaRPr lang="ko-KR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PART </a:t>
            </a:r>
            <a:r>
              <a:rPr lang="en-US" altLang="ja-JP" dirty="0" smtClean="0"/>
              <a:t>2</a:t>
            </a:r>
            <a:endParaRPr lang="ko-KR" altLang="en-US" dirty="0"/>
          </a:p>
        </p:txBody>
      </p:sp>
      <p:pic>
        <p:nvPicPr>
          <p:cNvPr id="3074" name="Picture 2" descr="야구공 : 싸이언스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48" y="1160059"/>
            <a:ext cx="2800656" cy="28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야구 나무 배트 34in 86.36cm 용품 전문가용 : 스타스포츠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77" y="1130151"/>
            <a:ext cx="2678355" cy="267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860078" y="4123677"/>
            <a:ext cx="10511073" cy="1914984"/>
          </a:xfrm>
          <a:prstGeom prst="roundRect">
            <a:avLst/>
          </a:prstGeom>
          <a:solidFill>
            <a:schemeClr val="accent6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 smtClean="0"/>
              <a:t>KBO </a:t>
            </a:r>
            <a:r>
              <a:rPr lang="ko-KR" altLang="en-US" sz="5000" dirty="0" smtClean="0"/>
              <a:t>야구 승부 예측 </a:t>
            </a:r>
            <a:r>
              <a:rPr lang="en-US" altLang="ko-KR" sz="5000" dirty="0" smtClean="0"/>
              <a:t>&amp; </a:t>
            </a:r>
            <a:r>
              <a:rPr lang="ko-KR" altLang="en-US" sz="5000" dirty="0" smtClean="0"/>
              <a:t>분석 사이트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92332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다이아몬드 26"/>
          <p:cNvSpPr/>
          <p:nvPr/>
        </p:nvSpPr>
        <p:spPr>
          <a:xfrm>
            <a:off x="3381840" y="657992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다이아몬드 27"/>
          <p:cNvSpPr/>
          <p:nvPr/>
        </p:nvSpPr>
        <p:spPr>
          <a:xfrm>
            <a:off x="6108273" y="33844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8273" y="-2068441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834705" y="65799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-4797458" y="-2068442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-2071026" y="657991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-2071026" y="-4794874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55407" y="-206844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다이아몬드 32"/>
          <p:cNvSpPr/>
          <p:nvPr/>
        </p:nvSpPr>
        <p:spPr>
          <a:xfrm>
            <a:off x="3381839" y="-4798564"/>
            <a:ext cx="5452865" cy="5452865"/>
          </a:xfrm>
          <a:prstGeom prst="diamond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다이아몬드 36"/>
          <p:cNvSpPr/>
          <p:nvPr/>
        </p:nvSpPr>
        <p:spPr>
          <a:xfrm>
            <a:off x="-2071024" y="6107166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다이아몬드 38"/>
          <p:cNvSpPr/>
          <p:nvPr/>
        </p:nvSpPr>
        <p:spPr>
          <a:xfrm>
            <a:off x="655409" y="3380733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다이아몬드 39"/>
          <p:cNvSpPr/>
          <p:nvPr/>
        </p:nvSpPr>
        <p:spPr>
          <a:xfrm>
            <a:off x="3381841" y="6107166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다이아몬드 43"/>
          <p:cNvSpPr/>
          <p:nvPr/>
        </p:nvSpPr>
        <p:spPr>
          <a:xfrm>
            <a:off x="8821482" y="-4802257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다이아몬드 44"/>
          <p:cNvSpPr/>
          <p:nvPr/>
        </p:nvSpPr>
        <p:spPr>
          <a:xfrm>
            <a:off x="11547915" y="-20758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다이아몬드 48"/>
          <p:cNvSpPr/>
          <p:nvPr/>
        </p:nvSpPr>
        <p:spPr>
          <a:xfrm>
            <a:off x="8821481" y="6099783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다이아몬드 50"/>
          <p:cNvSpPr/>
          <p:nvPr/>
        </p:nvSpPr>
        <p:spPr>
          <a:xfrm>
            <a:off x="11547914" y="3373350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다이아몬드 58"/>
          <p:cNvSpPr/>
          <p:nvPr/>
        </p:nvSpPr>
        <p:spPr>
          <a:xfrm>
            <a:off x="-4784235" y="3388117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559DD5F-6E9E-481E-9F8F-F6BE0E9E8BDD}"/>
              </a:ext>
            </a:extLst>
          </p:cNvPr>
          <p:cNvSpPr txBox="1"/>
          <p:nvPr/>
        </p:nvSpPr>
        <p:spPr>
          <a:xfrm>
            <a:off x="4493640" y="3390100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참고 사이트</a:t>
            </a:r>
            <a:endParaRPr lang="ko-KR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8F8BD1-E6A1-46E5-BD44-DF2DFAFE121E}"/>
              </a:ext>
            </a:extLst>
          </p:cNvPr>
          <p:cNvSpPr txBox="1"/>
          <p:nvPr/>
        </p:nvSpPr>
        <p:spPr>
          <a:xfrm>
            <a:off x="5020170" y="2561193"/>
            <a:ext cx="2149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PART </a:t>
            </a:r>
            <a:r>
              <a:rPr lang="en-US" altLang="ja-JP" sz="4400" b="1" dirty="0" smtClean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3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21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2828" y="1130151"/>
            <a:ext cx="11622498" cy="541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6741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참고사이</a:t>
            </a: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트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PART 3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0" y="1130151"/>
            <a:ext cx="4064464" cy="80433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젠오즈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https</a:t>
            </a:r>
            <a:r>
              <a:rPr lang="en-US" altLang="ko-KR" dirty="0"/>
              <a:t>://www.zenodds.com/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4484"/>
            <a:ext cx="4064464" cy="461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064464" y="1130151"/>
            <a:ext cx="4063072" cy="80433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한국야구위원회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https</a:t>
            </a:r>
            <a:r>
              <a:rPr lang="en-US" altLang="ko-KR" dirty="0"/>
              <a:t>://www.koreabaseball.com</a:t>
            </a:r>
            <a:r>
              <a:rPr lang="en-US" altLang="ko-KR" dirty="0" smtClean="0"/>
              <a:t>/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27536" y="1130151"/>
            <a:ext cx="4064464" cy="80433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스탯티즈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http</a:t>
            </a:r>
            <a:r>
              <a:rPr lang="en-US" altLang="ko-KR" dirty="0"/>
              <a:t>://</a:t>
            </a:r>
            <a:r>
              <a:rPr lang="en-US" altLang="ko-KR" dirty="0" smtClean="0"/>
              <a:t>www.statiz.co.kr/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465" y="1934484"/>
            <a:ext cx="4063072" cy="461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535" y="1934485"/>
            <a:ext cx="4064463" cy="461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962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다이아몬드 26"/>
          <p:cNvSpPr/>
          <p:nvPr/>
        </p:nvSpPr>
        <p:spPr>
          <a:xfrm>
            <a:off x="3381840" y="657992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다이아몬드 27"/>
          <p:cNvSpPr/>
          <p:nvPr/>
        </p:nvSpPr>
        <p:spPr>
          <a:xfrm>
            <a:off x="6108273" y="33844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8273" y="-2068441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834705" y="65799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-4797458" y="-2068442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-2071026" y="657991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-2071026" y="-4794874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55407" y="-206844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다이아몬드 32"/>
          <p:cNvSpPr/>
          <p:nvPr/>
        </p:nvSpPr>
        <p:spPr>
          <a:xfrm>
            <a:off x="3381839" y="-4798564"/>
            <a:ext cx="5452865" cy="5452865"/>
          </a:xfrm>
          <a:prstGeom prst="diamond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다이아몬드 36"/>
          <p:cNvSpPr/>
          <p:nvPr/>
        </p:nvSpPr>
        <p:spPr>
          <a:xfrm>
            <a:off x="-2071024" y="6107166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다이아몬드 38"/>
          <p:cNvSpPr/>
          <p:nvPr/>
        </p:nvSpPr>
        <p:spPr>
          <a:xfrm>
            <a:off x="655409" y="3380733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다이아몬드 39"/>
          <p:cNvSpPr/>
          <p:nvPr/>
        </p:nvSpPr>
        <p:spPr>
          <a:xfrm>
            <a:off x="3381841" y="6107166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다이아몬드 43"/>
          <p:cNvSpPr/>
          <p:nvPr/>
        </p:nvSpPr>
        <p:spPr>
          <a:xfrm>
            <a:off x="8821482" y="-4802257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다이아몬드 44"/>
          <p:cNvSpPr/>
          <p:nvPr/>
        </p:nvSpPr>
        <p:spPr>
          <a:xfrm>
            <a:off x="11547915" y="-20758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다이아몬드 48"/>
          <p:cNvSpPr/>
          <p:nvPr/>
        </p:nvSpPr>
        <p:spPr>
          <a:xfrm>
            <a:off x="8821481" y="6099783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다이아몬드 50"/>
          <p:cNvSpPr/>
          <p:nvPr/>
        </p:nvSpPr>
        <p:spPr>
          <a:xfrm>
            <a:off x="11547914" y="3373350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다이아몬드 58"/>
          <p:cNvSpPr/>
          <p:nvPr/>
        </p:nvSpPr>
        <p:spPr>
          <a:xfrm>
            <a:off x="-4784235" y="3388117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559DD5F-6E9E-481E-9F8F-F6BE0E9E8BDD}"/>
              </a:ext>
            </a:extLst>
          </p:cNvPr>
          <p:cNvSpPr txBox="1"/>
          <p:nvPr/>
        </p:nvSpPr>
        <p:spPr>
          <a:xfrm>
            <a:off x="4875155" y="33901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주요기능</a:t>
            </a:r>
            <a:endParaRPr lang="ko-KR" altLang="en-US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48F8BD1-E6A1-46E5-BD44-DF2DFAFE121E}"/>
              </a:ext>
            </a:extLst>
          </p:cNvPr>
          <p:cNvSpPr txBox="1"/>
          <p:nvPr/>
        </p:nvSpPr>
        <p:spPr>
          <a:xfrm>
            <a:off x="5020170" y="2561193"/>
            <a:ext cx="2149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400" b="1" dirty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PART </a:t>
            </a:r>
            <a:r>
              <a:rPr lang="en-US" altLang="ja-JP" sz="4400" b="1" dirty="0" smtClean="0">
                <a:solidFill>
                  <a:schemeClr val="bg1"/>
                </a:solidFill>
                <a:latin typeface="+mj-lt"/>
                <a:ea typeface="Meiryo" panose="020B0604030504040204" pitchFamily="34" charset="-128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166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0323_색상테마9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6CE"/>
      </a:accent1>
      <a:accent2>
        <a:srgbClr val="FF8B5F"/>
      </a:accent2>
      <a:accent3>
        <a:srgbClr val="F4E3DC"/>
      </a:accent3>
      <a:accent4>
        <a:srgbClr val="B49885"/>
      </a:accent4>
      <a:accent5>
        <a:srgbClr val="3C3C45"/>
      </a:accent5>
      <a:accent6>
        <a:srgbClr val="112845"/>
      </a:accent6>
      <a:hlink>
        <a:srgbClr val="17365D"/>
      </a:hlink>
      <a:folHlink>
        <a:srgbClr val="17365D"/>
      </a:folHlink>
    </a:clrScheme>
    <a:fontScheme name="나눔바른고딕">
      <a:majorFont>
        <a:latin typeface="Arial"/>
        <a:ea typeface="나눔바른고딕"/>
        <a:cs typeface=""/>
      </a:majorFont>
      <a:minorFont>
        <a:latin typeface="Arial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2731</TotalTime>
  <Words>200</Words>
  <Application>Microsoft Office PowerPoint</Application>
  <PresentationFormat>사용자 지정</PresentationFormat>
  <Paragraphs>84</Paragraphs>
  <Slides>19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hong</cp:lastModifiedBy>
  <cp:revision>166</cp:revision>
  <dcterms:created xsi:type="dcterms:W3CDTF">2017-04-17T04:43:15Z</dcterms:created>
  <dcterms:modified xsi:type="dcterms:W3CDTF">2020-06-26T02:59:57Z</dcterms:modified>
</cp:coreProperties>
</file>